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authors.xml" ContentType="application/vnd.ms-powerpoint.author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044f86bfa724859" /><Relationship Type="http://schemas.openxmlformats.org/officeDocument/2006/relationships/extended-properties" Target="/docProps/app.xml" Id="R3e323359338c4721" /><Relationship Type="http://schemas.openxmlformats.org/officeDocument/2006/relationships/officeDocument" Target="/ppt/presentation.xml" Id="R70437b29625145c7" /></Relationships>
</file>

<file path=ppt/presentation.xml><?xml version="1.0" encoding="utf-8"?>
<p:presentation xmlns:p="http://schemas.openxmlformats.org/presentationml/2006/main">
  <p:sldMasterIdLst>
    <p:sldMasterId xmlns:r="http://schemas.openxmlformats.org/officeDocument/2006/relationships" id="2147483648" r:id="R2af64e714ab84554"/>
  </p:sldMasterIdLst>
  <p:notesMasterIdLst>
    <p:notesMasterId xmlns:r="http://schemas.openxmlformats.org/officeDocument/2006/relationships" r:id="R959263363b9b488f"/>
  </p:notesMasterIdLst>
  <p:sldIdLst>
    <p:sldId xmlns:r="http://schemas.openxmlformats.org/officeDocument/2006/relationships" id="256" r:id="R69e30bca986d42d9"/>
    <p:sldId xmlns:r="http://schemas.openxmlformats.org/officeDocument/2006/relationships" id="257" r:id="Rc66088d048fb4d59"/>
    <p:sldId xmlns:r="http://schemas.openxmlformats.org/officeDocument/2006/relationships" id="258" r:id="Rd8f5b7cb84b449f4"/>
    <p:sldId xmlns:r="http://schemas.openxmlformats.org/officeDocument/2006/relationships" id="259" r:id="R042d2ca7f3fd4d80"/>
    <p:sldId xmlns:r="http://schemas.openxmlformats.org/officeDocument/2006/relationships" id="260" r:id="Rbcf5e1ca272d4371"/>
    <p:sldId xmlns:r="http://schemas.openxmlformats.org/officeDocument/2006/relationships" id="261" r:id="R01ea7f88f93641b6"/>
    <p:sldId xmlns:r="http://schemas.openxmlformats.org/officeDocument/2006/relationships" id="262" r:id="R92b6a36c5cb94a98"/>
    <p:sldId xmlns:r="http://schemas.openxmlformats.org/officeDocument/2006/relationships" id="263" r:id="R471e9e71ded64cb9"/>
    <p:sldId xmlns:r="http://schemas.openxmlformats.org/officeDocument/2006/relationships" id="264" r:id="R84a85417f7794546"/>
    <p:sldId xmlns:r="http://schemas.openxmlformats.org/officeDocument/2006/relationships" id="265" r:id="R42a8a8e481704cb6"/>
    <p:sldId xmlns:r="http://schemas.openxmlformats.org/officeDocument/2006/relationships" id="266" r:id="R4de4a524956a4e1e"/>
    <p:sldId xmlns:r="http://schemas.openxmlformats.org/officeDocument/2006/relationships" id="267" r:id="R4cceb12ca79d4ead"/>
    <p:sldId xmlns:r="http://schemas.openxmlformats.org/officeDocument/2006/relationships" id="268" r:id="R292408f74b1b43af"/>
    <p:sldId xmlns:r="http://schemas.openxmlformats.org/officeDocument/2006/relationships" id="269" r:id="Rfe77a91c230549af"/>
    <p:sldId xmlns:r="http://schemas.openxmlformats.org/officeDocument/2006/relationships" id="270" r:id="R92de9dd3dcab4070"/>
    <p:sldId xmlns:r="http://schemas.openxmlformats.org/officeDocument/2006/relationships" id="271" r:id="R2656c14e5a6b4670"/>
  </p:sldIdLst>
  <p:sldSz cx="12192000" cy="6858000"/>
  <p:notesSz cx="6858000" cy="9144000"/>
</p:presentation>
</file>

<file path=ppt/authors.xml><?xml version="1.0" encoding="utf-8"?>
<p188:authorLst xmlns:p188="http://schemas.microsoft.com/office/powerpoint/2018/8/main">
  <p188:author id="{7A6A6F01-7301-2E3D-6D18-948F88C7AFC6}" name="Rebecca Morey" initials="RM" userId="S::rebecca.morey@health.qld.gov.au::2968d3b3-a929-49f3-9063-5c21e0236303" providerId="AD"/>
  <p188:author id="{1A08D432-4370-691C-AD46-1F6D5452DBD8}" name="Jessica Pope" initials="JP" userId="S::Jessica.Pope2@health.qld.gov.au::07d66d2a-204e-4bf8-9227-2fc4fb9be067" providerId="AD"/>
  <p188:author id="{330FFF53-1099-D2BE-2C0F-9255F0F137C2}" name="Carina Cotaru" initials="CC" userId="S::carina.cotaru@health.qld.gov.au::598aa661-e3e6-4541-aa77-195f37ba1a75" providerId="AD"/>
  <p188:author id="{D18339F7-828F-BE2E-B0C5-F0EA9785610E}" name="Kevin Robinson" initials="KR" userId="S::Kevin.Robinson@health.qld.gov.au::d9b65752-e06c-4928-b813-9fa76955fabb" providerId="AD"/>
</p188:authorLst>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p="http://schemas.openxmlformats.org/presentationml/2006/main">
  <p:slideViewPr>
    <p:cSldViewPr snapToGrid="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297226f8ab664980" /><Relationship Type="http://schemas.openxmlformats.org/officeDocument/2006/relationships/slideMaster" Target="/ppt/slideMasters/slideMaster1.xml" Id="R2af64e714ab84554" /><Relationship Type="http://schemas.openxmlformats.org/officeDocument/2006/relationships/notesMaster" Target="/ppt/notesMasters/notesMaster1.xml" Id="R959263363b9b488f" /><Relationship Type="http://schemas.openxmlformats.org/officeDocument/2006/relationships/presProps" Target="/ppt/presProps.xml" Id="R16b0235938e3493b" /><Relationship Type="http://schemas.openxmlformats.org/officeDocument/2006/relationships/viewProps" Target="/ppt/viewProps.xml" Id="Rfd244aa993734861" /><Relationship Type="http://schemas.openxmlformats.org/officeDocument/2006/relationships/tableStyles" Target="/ppt/tableStyles.xml" Id="R4689a1d21afe4a5c" /><Relationship Type="http://schemas.microsoft.com/office/2018/10/relationships/authors" Target="/ppt/authors.xml" Id="Rf3b97f432afb47bf" /><Relationship Type="http://schemas.openxmlformats.org/officeDocument/2006/relationships/slide" Target="/ppt/slides/slide1.xml" Id="R69e30bca986d42d9" /><Relationship Type="http://schemas.openxmlformats.org/officeDocument/2006/relationships/slide" Target="/ppt/slides/slide2.xml" Id="Rc66088d048fb4d59" /><Relationship Type="http://schemas.openxmlformats.org/officeDocument/2006/relationships/slide" Target="/ppt/slides/slide3.xml" Id="Rd8f5b7cb84b449f4" /><Relationship Type="http://schemas.openxmlformats.org/officeDocument/2006/relationships/slide" Target="/ppt/slides/slide4.xml" Id="R042d2ca7f3fd4d80" /><Relationship Type="http://schemas.openxmlformats.org/officeDocument/2006/relationships/slide" Target="/ppt/slides/slide5.xml" Id="Rbcf5e1ca272d4371" /><Relationship Type="http://schemas.openxmlformats.org/officeDocument/2006/relationships/slide" Target="/ppt/slides/slide6.xml" Id="R01ea7f88f93641b6" /><Relationship Type="http://schemas.openxmlformats.org/officeDocument/2006/relationships/slide" Target="/ppt/slides/slide7.xml" Id="R92b6a36c5cb94a98" /><Relationship Type="http://schemas.openxmlformats.org/officeDocument/2006/relationships/slide" Target="/ppt/slides/slide8.xml" Id="R471e9e71ded64cb9" /><Relationship Type="http://schemas.openxmlformats.org/officeDocument/2006/relationships/slide" Target="/ppt/slides/slide9.xml" Id="R84a85417f7794546" /><Relationship Type="http://schemas.openxmlformats.org/officeDocument/2006/relationships/slide" Target="/ppt/slides/slide10.xml" Id="R42a8a8e481704cb6" /><Relationship Type="http://schemas.openxmlformats.org/officeDocument/2006/relationships/slide" Target="/ppt/slides/slide11.xml" Id="R4de4a524956a4e1e" /><Relationship Type="http://schemas.openxmlformats.org/officeDocument/2006/relationships/slide" Target="/ppt/slides/slide12.xml" Id="R4cceb12ca79d4ead" /><Relationship Type="http://schemas.openxmlformats.org/officeDocument/2006/relationships/slide" Target="/ppt/slides/slide13.xml" Id="R292408f74b1b43af" /><Relationship Type="http://schemas.openxmlformats.org/officeDocument/2006/relationships/slide" Target="/ppt/slides/slide14.xml" Id="Rfe77a91c230549af" /><Relationship Type="http://schemas.openxmlformats.org/officeDocument/2006/relationships/slide" Target="/ppt/slides/slide15.xml" Id="R92de9dd3dcab4070" /><Relationship Type="http://schemas.openxmlformats.org/officeDocument/2006/relationships/slide" Target="/ppt/slides/slide16.xml" Id="R2656c14e5a6b46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3cdfdbeb5d4f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Metro North">
  <a:themeElements>
    <a:clrScheme name="Metro North">
      <a:dk1>
        <a:sysClr val="windowText" lastClr="000000"/>
      </a:dk1>
      <a:lt1>
        <a:sysClr val="window" lastClr="FFFFFF"/>
      </a:lt1>
      <a:dk2>
        <a:srgbClr val="D9D9D6"/>
      </a:dk2>
      <a:lt2>
        <a:srgbClr val="FFFFFF"/>
      </a:lt2>
      <a:accent1>
        <a:srgbClr val="236192"/>
      </a:accent1>
      <a:accent2>
        <a:srgbClr val="00778B"/>
      </a:accent2>
      <a:accent3>
        <a:srgbClr val="00A3AD"/>
      </a:accent3>
      <a:accent4>
        <a:srgbClr val="6ECEB2"/>
      </a:accent4>
      <a:accent5>
        <a:srgbClr val="9ADBE8"/>
      </a:accent5>
      <a:accent6>
        <a:srgbClr val="BCE194"/>
      </a:accent6>
      <a:hlink>
        <a:srgbClr val="236192"/>
      </a:hlink>
      <a:folHlink>
        <a:srgbClr val="23619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tro Nort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a3b701d476047ad" /><Relationship Type="http://schemas.openxmlformats.org/officeDocument/2006/relationships/notesMaster" Target="/ppt/notesMasters/notesMaster1.xml" Id="R437605ce7df64aea" /></Relationships>
</file>

<file path=ppt/notesSlides/_rels/notesSlide2.xml.rels>&#65279;<?xml version="1.0" encoding="utf-8"?><Relationships xmlns="http://schemas.openxmlformats.org/package/2006/relationships"><Relationship Type="http://schemas.openxmlformats.org/officeDocument/2006/relationships/slide" Target="/ppt/slides/slide2.xml" Id="Ra513688475254437" /><Relationship Type="http://schemas.openxmlformats.org/officeDocument/2006/relationships/notesMaster" Target="/ppt/notesMasters/notesMaster1.xml" Id="Re8f69ff1997044a9" /></Relationships>
</file>

<file path=ppt/notesSlides/_rels/notesSlide3.xml.rels>&#65279;<?xml version="1.0" encoding="utf-8"?><Relationships xmlns="http://schemas.openxmlformats.org/package/2006/relationships"><Relationship Type="http://schemas.openxmlformats.org/officeDocument/2006/relationships/slide" Target="/ppt/slides/slide3.xml" Id="R5f40f8f598f345b1" /><Relationship Type="http://schemas.openxmlformats.org/officeDocument/2006/relationships/notesMaster" Target="/ppt/notesMasters/notesMaster1.xml" Id="Raef72c97045b4e5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798a86b96af4957" /><Relationship Type="http://schemas.openxmlformats.org/officeDocument/2006/relationships/notesMaster" Target="/ppt/notesMasters/notesMaster1.xml" Id="R6f2bf936ca80456a" /></Relationships>
</file>

<file path=ppt/notesSlides/_rels/notesSlide5.xml.rels>&#65279;<?xml version="1.0" encoding="utf-8"?><Relationships xmlns="http://schemas.openxmlformats.org/package/2006/relationships"><Relationship Type="http://schemas.openxmlformats.org/officeDocument/2006/relationships/slide" Target="/ppt/slides/slide5.xml" Id="R0492367214f5413f" /><Relationship Type="http://schemas.openxmlformats.org/officeDocument/2006/relationships/notesMaster" Target="/ppt/notesMasters/notesMaster1.xml" Id="Rfcbbd581377440af" /></Relationships>
</file>

<file path=ppt/notesSlides/_rels/notesSlide6.xml.rels>&#65279;<?xml version="1.0" encoding="utf-8"?><Relationships xmlns="http://schemas.openxmlformats.org/package/2006/relationships"><Relationship Type="http://schemas.openxmlformats.org/officeDocument/2006/relationships/slide" Target="/ppt/slides/slide6.xml" Id="R077932b334424c18" /><Relationship Type="http://schemas.openxmlformats.org/officeDocument/2006/relationships/notesMaster" Target="/ppt/notesMasters/notesMaster1.xml" Id="R18faa753699d4737" /></Relationships>
</file>

<file path=ppt/notesSlides/_rels/notesSlide7.xml.rels>&#65279;<?xml version="1.0" encoding="utf-8"?><Relationships xmlns="http://schemas.openxmlformats.org/package/2006/relationships"><Relationship Type="http://schemas.openxmlformats.org/officeDocument/2006/relationships/slide" Target="/ppt/slides/slide7.xml" Id="Rba6fb113ac374595" /><Relationship Type="http://schemas.openxmlformats.org/officeDocument/2006/relationships/notesMaster" Target="/ppt/notesMasters/notesMaster1.xml" Id="R25de582ef2bb48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158796f70714406" /><Relationship Type="http://schemas.openxmlformats.org/officeDocument/2006/relationships/notesMaster" Target="/ppt/notesMasters/notesMaster1.xml" Id="R73b130403723425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1945ee756a6454a" /><Relationship Type="http://schemas.openxmlformats.org/officeDocument/2006/relationships/notesMaster" Target="/ppt/notesMasters/notesMaster1.xml" Id="R7ca48eb2a8cb4a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6703816e79349a2" /><Relationship Type="http://schemas.openxmlformats.org/officeDocument/2006/relationships/notesMaster" Target="/ppt/notesMasters/notesMaster1.xml" Id="R9a232344dd3a4d0e"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017659ff1cc46c5" /><Relationship Type="http://schemas.openxmlformats.org/officeDocument/2006/relationships/notesMaster" Target="/ppt/notesMasters/notesMaster1.xml" Id="R620d16774196455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6f535c689f1e4f82" /><Relationship Type="http://schemas.openxmlformats.org/officeDocument/2006/relationships/notesMaster" Target="/ppt/notesMasters/notesMaster1.xml" Id="R3e5eddebe2f84bd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faa79a0599476a" /><Relationship Type="http://schemas.openxmlformats.org/officeDocument/2006/relationships/notesMaster" Target="/ppt/notesMasters/notesMaster1.xml" Id="R0ddb746bd413434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10ee7c192e24223" /><Relationship Type="http://schemas.openxmlformats.org/officeDocument/2006/relationships/notesMaster" Target="/ppt/notesMasters/notesMaster1.xml" Id="R15ac5d4108b34d8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025ebd7bb35471f" /><Relationship Type="http://schemas.openxmlformats.org/officeDocument/2006/relationships/notesMaster" Target="/ppt/notesMasters/notesMaster1.xml" Id="R9a98e4194605439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003391ddc124f00" /><Relationship Type="http://schemas.openxmlformats.org/officeDocument/2006/relationships/notesMaster" Target="/ppt/notesMasters/notesMaster1.xml" Id="Raaeea14765cc44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Introduce the session using the PowerPoint presentation and review the outcomes on slide 2.</a:t>
            </a: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Introduce the session using the PowerPoint presentation and review the outcomes on slide 2.</a:t>
            </a: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Using slide 3, elicit a few definitions of obstructed labour from participants </a:t>
            </a:r>
            <a:r>
              <a:t>based on the pre-reading, their knowledge and experience, </a:t>
            </a:r>
            <a:r>
              <a:rPr sz="1200">
                <a:solidFill>
                  <a:schemeClr val="tx1"/>
                </a:solidFill>
                <a:latin typeface="+mn-lt"/>
                <a:ea typeface="+mn-lt"/>
                <a:cs typeface="+mn-lt"/>
              </a:rPr>
              <a:t>before moving on to slide 4 and showing the definitions from the Queensland Clinical Guideline – Prolonged and/or obstructed labour – Short Guide and Queensland Clinical Guideline – Normal birth. </a:t>
            </a: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sz="1100">
              <a:latin typeface="Arial"/>
              <a:ea typeface="Arial"/>
              <a:cs typeface="Arial"/>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Show participants slide 5 and encourage them to access the new guideline on QHEPS.</a:t>
            </a:r>
          </a:p>
          <a:p xmlns:a="http://schemas.openxmlformats.org/drawingml/2006/main">
            <a:r>
              <a:t>QLD Clinical Guideline: Prolonged and/or obstructed labour (released August 2025)</a:t>
            </a:r>
          </a:p>
          <a:p xmlns:a="http://schemas.openxmlformats.org/drawingml/2006/main">
            <a:endParaRPr/>
          </a:p>
          <a:p xmlns:a="http://schemas.openxmlformats.org/drawingml/2006/main">
            <a:r>
              <a:t>If you haven’t already accessed the pre-reading for this session, we would encourage you to check out the MEP resource kit on obstructed labour and impacted fetal head via the CSDS website under Queensland Maternity Education (QME).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a:t>
            </a:r>
            <a:r>
              <a:rPr sz="1200">
                <a:solidFill>
                  <a:schemeClr val="tx1"/>
                </a:solidFill>
                <a:latin typeface="+mn-lt"/>
                <a:ea typeface="+mn-lt"/>
                <a:cs typeface="+mn-lt"/>
              </a:rPr>
              <a:t>participants to provide examples of what causes or contributes to obstructed labour </a:t>
            </a:r>
            <a:r>
              <a:t>based on the pre-reading, their knowledge and experience, </a:t>
            </a:r>
            <a:r>
              <a:rPr sz="1200">
                <a:solidFill>
                  <a:schemeClr val="tx1"/>
                </a:solidFill>
                <a:latin typeface="+mn-lt"/>
                <a:ea typeface="+mn-lt"/>
                <a:cs typeface="+mn-lt"/>
              </a:rPr>
              <a:t>before moving on to slide 7 and eliciting any factors affecting progression of labour not already mentioned.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b="1">
                <a:solidFill>
                  <a:schemeClr val="tx1"/>
                </a:solidFill>
                <a:latin typeface="+mn-lt"/>
                <a:ea typeface="+mn-lt"/>
                <a:cs typeface="+mn-lt"/>
              </a:rPr>
              <a:t>Factors Affecting Progression of Labour – Sourced from QCG obstructed and/or prolonged labour</a:t>
            </a:r>
          </a:p>
          <a:p xmlns:a="http://schemas.openxmlformats.org/drawingml/2006/main">
            <a:endParaRPr sz="1200" b="1" kern="1200">
              <a:solidFill>
                <a:schemeClr val="tx1"/>
              </a:solidFill>
              <a:latin typeface="+mn-lt"/>
              <a:ea typeface="+mn-lt"/>
              <a:cs typeface="+mn-lt"/>
            </a:endParaRPr>
          </a:p>
          <a:p xmlns:a="http://schemas.openxmlformats.org/drawingml/2006/main">
            <a:r>
              <a:rPr sz="1200" b="1">
                <a:solidFill>
                  <a:schemeClr val="tx1"/>
                </a:solidFill>
                <a:latin typeface="+mn-lt"/>
                <a:ea typeface="+mn-lt"/>
                <a:cs typeface="+mn-lt"/>
              </a:rPr>
              <a:t>Ask participants to provide examples of each:  </a:t>
            </a:r>
          </a:p>
          <a:p xmlns:a="http://schemas.openxmlformats.org/drawingml/2006/main">
            <a:r>
              <a:rPr sz="1200" b="1">
                <a:solidFill>
                  <a:schemeClr val="tx1"/>
                </a:solidFill>
                <a:latin typeface="+mn-lt"/>
                <a:ea typeface="+mn-lt"/>
                <a:cs typeface="+mn-lt"/>
              </a:rPr>
              <a:t>Hypocontractile</a:t>
            </a:r>
            <a:r>
              <a:rPr sz="1200" b="1">
                <a:solidFill>
                  <a:schemeClr val="tx1"/>
                </a:solidFill>
                <a:latin typeface="+mn-lt"/>
                <a:ea typeface="+mn-lt"/>
                <a:cs typeface="+mn-lt"/>
              </a:rPr>
              <a:t> uterine activity</a:t>
            </a:r>
          </a:p>
          <a:p xmlns:a="http://schemas.openxmlformats.org/drawingml/2006/main">
            <a:pPr marL="171450" lvl="0" indent="-171450">
              <a:buFont typeface="Arial"/>
              <a:buChar char="•"/>
            </a:pPr>
            <a:r>
              <a:rPr sz="1200">
                <a:solidFill>
                  <a:schemeClr val="tx1"/>
                </a:solidFill>
                <a:latin typeface="+mn-lt"/>
                <a:ea typeface="+mn-lt"/>
                <a:cs typeface="+mn-lt"/>
              </a:rPr>
              <a:t>Advanced Maternal Age</a:t>
            </a:r>
          </a:p>
          <a:p xmlns:a="http://schemas.openxmlformats.org/drawingml/2006/main">
            <a:pPr marL="171450" lvl="0" indent="-171450">
              <a:buFont typeface="Arial"/>
              <a:buChar char="•"/>
            </a:pPr>
            <a:r>
              <a:rPr sz="1200">
                <a:solidFill>
                  <a:schemeClr val="tx1"/>
                </a:solidFill>
                <a:latin typeface="+mn-lt"/>
                <a:ea typeface="+mn-lt"/>
                <a:cs typeface="+mn-lt"/>
              </a:rPr>
              <a:t>Obesity</a:t>
            </a:r>
          </a:p>
          <a:p xmlns:a="http://schemas.openxmlformats.org/drawingml/2006/main">
            <a:pPr marL="171450" lvl="0" indent="-171450">
              <a:buFont typeface="Arial"/>
              <a:buChar char="•"/>
            </a:pPr>
            <a:r>
              <a:rPr sz="1200">
                <a:solidFill>
                  <a:schemeClr val="tx1"/>
                </a:solidFill>
                <a:latin typeface="+mn-lt"/>
                <a:ea typeface="+mn-lt"/>
                <a:cs typeface="+mn-lt"/>
              </a:rPr>
              <a:t>Nulliparity</a:t>
            </a:r>
          </a:p>
          <a:p xmlns:a="http://schemas.openxmlformats.org/drawingml/2006/main">
            <a:pPr marL="171450" lvl="0" indent="-171450">
              <a:buFont typeface="Arial"/>
              <a:buChar char="•"/>
            </a:pPr>
            <a:r>
              <a:rPr sz="1200">
                <a:solidFill>
                  <a:schemeClr val="tx1"/>
                </a:solidFill>
                <a:latin typeface="+mn-lt"/>
                <a:ea typeface="+mn-lt"/>
                <a:cs typeface="+mn-lt"/>
              </a:rPr>
              <a:t>Diabetes complicating pregnancy</a:t>
            </a:r>
          </a:p>
          <a:p xmlns:a="http://schemas.openxmlformats.org/drawingml/2006/main">
            <a:pPr marL="171450" lvl="0" indent="-171450">
              <a:buFont typeface="Arial"/>
              <a:buChar char="•"/>
            </a:pPr>
            <a:r>
              <a:rPr sz="1200">
                <a:solidFill>
                  <a:schemeClr val="tx1"/>
                </a:solidFill>
                <a:latin typeface="+mn-lt"/>
                <a:ea typeface="+mn-lt"/>
                <a:cs typeface="+mn-lt"/>
              </a:rPr>
              <a:t>Uterine abnormality</a:t>
            </a:r>
          </a:p>
          <a:p xmlns:a="http://schemas.openxmlformats.org/drawingml/2006/main">
            <a:pPr marL="171450" lvl="0" indent="-171450">
              <a:buFont typeface="Arial"/>
              <a:buChar char="•"/>
            </a:pPr>
            <a:r>
              <a:rPr sz="1200">
                <a:solidFill>
                  <a:schemeClr val="tx1"/>
                </a:solidFill>
                <a:latin typeface="+mn-lt"/>
                <a:ea typeface="+mn-lt"/>
                <a:cs typeface="+mn-lt"/>
              </a:rPr>
              <a:t>Tocolytics, relaxants</a:t>
            </a:r>
          </a:p>
          <a:p xmlns:a="http://schemas.openxmlformats.org/drawingml/2006/main">
            <a:pPr marL="171450" lvl="0" indent="-171450">
              <a:buFont typeface="Arial"/>
              <a:buChar char="•"/>
            </a:pPr>
            <a:r>
              <a:rPr sz="1200">
                <a:solidFill>
                  <a:schemeClr val="tx1"/>
                </a:solidFill>
                <a:latin typeface="+mn-lt"/>
                <a:ea typeface="+mn-lt"/>
                <a:cs typeface="+mn-lt"/>
              </a:rPr>
              <a:t>Neuraxial anaesthesia</a:t>
            </a:r>
          </a:p>
          <a:p xmlns:a="http://schemas.openxmlformats.org/drawingml/2006/main">
            <a:pPr marL="171450" lvl="0" indent="-171450">
              <a:buFont typeface="Arial"/>
              <a:buChar char="•"/>
            </a:pPr>
            <a:r>
              <a:rPr sz="1200">
                <a:solidFill>
                  <a:schemeClr val="tx1"/>
                </a:solidFill>
                <a:latin typeface="+mn-lt"/>
                <a:ea typeface="+mn-lt"/>
                <a:cs typeface="+mn-lt"/>
              </a:rPr>
              <a:t>Dehydration</a:t>
            </a:r>
          </a:p>
          <a:p xmlns:a="http://schemas.openxmlformats.org/drawingml/2006/main">
            <a:r>
              <a:rPr sz="1200" b="1">
                <a:solidFill>
                  <a:schemeClr val="tx1"/>
                </a:solidFill>
                <a:latin typeface="+mn-lt"/>
                <a:ea typeface="+mn-lt"/>
                <a:cs typeface="+mn-lt"/>
              </a:rPr>
              <a:t> </a:t>
            </a:r>
            <a:endParaRPr sz="1200" kern="1200">
              <a:solidFill>
                <a:schemeClr val="tx1"/>
              </a:solidFill>
              <a:latin typeface="+mn-lt"/>
              <a:ea typeface="+mn-lt"/>
              <a:cs typeface="+mn-lt"/>
            </a:endParaRPr>
          </a:p>
          <a:p xmlns:a="http://schemas.openxmlformats.org/drawingml/2006/main">
            <a:r>
              <a:rPr sz="1200" b="1">
                <a:solidFill>
                  <a:schemeClr val="tx1"/>
                </a:solidFill>
                <a:latin typeface="+mn-lt"/>
                <a:ea typeface="+mn-lt"/>
                <a:cs typeface="+mn-lt"/>
              </a:rPr>
              <a:t>Pelvic Factors</a:t>
            </a:r>
          </a:p>
          <a:p xmlns:a="http://schemas.openxmlformats.org/drawingml/2006/main">
            <a:pPr marL="171450" lvl="0" indent="-171450">
              <a:buFont typeface="Arial"/>
              <a:buChar char="•"/>
            </a:pPr>
            <a:r>
              <a:rPr sz="1200">
                <a:solidFill>
                  <a:schemeClr val="tx1"/>
                </a:solidFill>
                <a:latin typeface="+mn-lt"/>
                <a:ea typeface="+mn-lt"/>
                <a:cs typeface="+mn-lt"/>
              </a:rPr>
              <a:t>Short stature (less than 150-160cm)</a:t>
            </a:r>
          </a:p>
          <a:p xmlns:a="http://schemas.openxmlformats.org/drawingml/2006/main">
            <a:pPr marL="171450" lvl="0" indent="-171450">
              <a:buFont typeface="Arial"/>
              <a:buChar char="•"/>
            </a:pPr>
            <a:r>
              <a:rPr sz="1200">
                <a:solidFill>
                  <a:schemeClr val="tx1"/>
                </a:solidFill>
                <a:latin typeface="+mn-lt"/>
                <a:ea typeface="+mn-lt"/>
                <a:cs typeface="+mn-lt"/>
              </a:rPr>
              <a:t>Pelvic contraction/injury or abnormality (e.g. narrow subpubic arch, prominent sacrum)</a:t>
            </a:r>
          </a:p>
          <a:p xmlns:a="http://schemas.openxmlformats.org/drawingml/2006/main">
            <a:endParaRPr sz="1200" b="1" kern="1200">
              <a:solidFill>
                <a:schemeClr val="tx1"/>
              </a:solidFill>
              <a:latin typeface="+mn-lt"/>
              <a:ea typeface="+mn-lt"/>
              <a:cs typeface="+mn-lt"/>
            </a:endParaRPr>
          </a:p>
          <a:p xmlns:a="http://schemas.openxmlformats.org/drawingml/2006/main">
            <a:r>
              <a:rPr sz="1200" b="1">
                <a:solidFill>
                  <a:schemeClr val="tx1"/>
                </a:solidFill>
                <a:latin typeface="+mn-lt"/>
                <a:ea typeface="+mn-lt"/>
                <a:cs typeface="+mn-lt"/>
              </a:rPr>
              <a:t>Fetal Factors</a:t>
            </a:r>
          </a:p>
          <a:p xmlns:a="http://schemas.openxmlformats.org/drawingml/2006/main">
            <a:pPr marL="171450" lvl="0" indent="-171450">
              <a:buFont typeface="Arial"/>
              <a:buChar char="•"/>
            </a:pPr>
            <a:r>
              <a:rPr sz="1200">
                <a:solidFill>
                  <a:schemeClr val="tx1"/>
                </a:solidFill>
                <a:latin typeface="+mn-lt"/>
                <a:ea typeface="+mn-lt"/>
                <a:cs typeface="+mn-lt"/>
              </a:rPr>
              <a:t>Fetal anomaly resulting in cephalopelvic disproportion (CPD)</a:t>
            </a:r>
            <a:r>
              <a:rPr sz="1200">
                <a:solidFill>
                  <a:schemeClr val="tx1"/>
                </a:solidFill>
                <a:latin typeface="+mn-lt"/>
                <a:ea typeface="+mn-lt"/>
                <a:cs typeface="+mn-lt"/>
              </a:rPr>
              <a:t>13</a:t>
            </a:r>
            <a:endParaRPr sz="1200" kern="1200">
              <a:solidFill>
                <a:schemeClr val="tx1"/>
              </a:solidFill>
              <a:latin typeface="+mn-lt"/>
              <a:ea typeface="+mn-lt"/>
              <a:cs typeface="+mn-lt"/>
            </a:endParaRPr>
          </a:p>
          <a:p xmlns:a="http://schemas.openxmlformats.org/drawingml/2006/main">
            <a:pPr marL="171450" lvl="0" indent="-171450">
              <a:buFont typeface="Arial"/>
              <a:buChar char="•"/>
            </a:pPr>
            <a:r>
              <a:rPr sz="1200">
                <a:solidFill>
                  <a:schemeClr val="tx1"/>
                </a:solidFill>
                <a:latin typeface="+mn-lt"/>
                <a:ea typeface="+mn-lt"/>
                <a:cs typeface="+mn-lt"/>
              </a:rPr>
              <a:t>Positions other than occiput anterior</a:t>
            </a:r>
            <a:r>
              <a:rPr sz="1200">
                <a:solidFill>
                  <a:schemeClr val="tx1"/>
                </a:solidFill>
                <a:latin typeface="+mn-lt"/>
                <a:ea typeface="+mn-lt"/>
                <a:cs typeface="+mn-lt"/>
              </a:rPr>
              <a:t>14,15</a:t>
            </a:r>
            <a:endParaRPr sz="1200" kern="1200">
              <a:solidFill>
                <a:schemeClr val="tx1"/>
              </a:solidFill>
              <a:latin typeface="+mn-lt"/>
              <a:ea typeface="+mn-lt"/>
              <a:cs typeface="+mn-lt"/>
            </a:endParaRPr>
          </a:p>
          <a:p xmlns:a="http://schemas.openxmlformats.org/drawingml/2006/main">
            <a:pPr marL="171450" lvl="0" indent="-171450">
              <a:buFont typeface="Arial"/>
              <a:buChar char="•"/>
            </a:pPr>
            <a:r>
              <a:rPr sz="1200">
                <a:solidFill>
                  <a:schemeClr val="tx1"/>
                </a:solidFill>
                <a:latin typeface="+mn-lt"/>
                <a:ea typeface="+mn-lt"/>
                <a:cs typeface="+mn-lt"/>
              </a:rPr>
              <a:t>Malpresentation</a:t>
            </a:r>
            <a:r>
              <a:rPr sz="1200">
                <a:solidFill>
                  <a:schemeClr val="tx1"/>
                </a:solidFill>
                <a:latin typeface="+mn-lt"/>
                <a:ea typeface="+mn-lt"/>
                <a:cs typeface="+mn-lt"/>
              </a:rPr>
              <a:t>13</a:t>
            </a:r>
          </a:p>
          <a:p xmlns:a="http://schemas.openxmlformats.org/drawingml/2006/main">
            <a:pPr marL="171450" lvl="0" indent="-171450">
              <a:buFont typeface="Arial"/>
              <a:buChar char="•"/>
            </a:pPr>
            <a:r>
              <a:rPr sz="1200">
                <a:solidFill>
                  <a:schemeClr val="tx1"/>
                </a:solidFill>
                <a:latin typeface="+mn-lt"/>
                <a:ea typeface="+mn-lt"/>
                <a:cs typeface="+mn-lt"/>
              </a:rPr>
              <a:t>Hydrocephalus</a:t>
            </a:r>
          </a:p>
          <a:p xmlns:a="http://schemas.openxmlformats.org/drawingml/2006/main">
            <a:pPr marL="171450" lvl="0" indent="-171450">
              <a:buFont typeface="Arial"/>
              <a:buChar char="•"/>
            </a:pPr>
            <a:r>
              <a:rPr sz="1200">
                <a:solidFill>
                  <a:schemeClr val="tx1"/>
                </a:solidFill>
                <a:latin typeface="+mn-lt"/>
                <a:ea typeface="+mn-lt"/>
                <a:cs typeface="+mn-lt"/>
              </a:rPr>
              <a:t>Large for gestational age, macrosomia, increased fetal abdominal circumference</a:t>
            </a:r>
          </a:p>
          <a:p xmlns:a="http://schemas.openxmlformats.org/drawingml/2006/main">
            <a:endParaRPr sz="1200" b="1" kern="1200">
              <a:solidFill>
                <a:schemeClr val="tx1"/>
              </a:solidFill>
              <a:latin typeface="+mn-lt"/>
              <a:ea typeface="+mn-lt"/>
              <a:cs typeface="+mn-lt"/>
            </a:endParaRPr>
          </a:p>
          <a:p xmlns:a="http://schemas.openxmlformats.org/drawingml/2006/main">
            <a:r>
              <a:rPr sz="1200" b="1">
                <a:solidFill>
                  <a:schemeClr val="tx1"/>
                </a:solidFill>
                <a:latin typeface="+mn-lt"/>
                <a:ea typeface="+mn-lt"/>
                <a:cs typeface="+mn-lt"/>
              </a:rPr>
              <a:t>Other Considerations:</a:t>
            </a:r>
          </a:p>
          <a:p xmlns:a="http://schemas.openxmlformats.org/drawingml/2006/main">
            <a:pPr marL="171450" lvl="0" indent="-171450">
              <a:buFont typeface="Arial"/>
              <a:buChar char="•"/>
            </a:pPr>
            <a:r>
              <a:rPr sz="1200">
                <a:solidFill>
                  <a:schemeClr val="tx1"/>
                </a:solidFill>
                <a:latin typeface="+mn-lt"/>
                <a:ea typeface="+mn-lt"/>
                <a:cs typeface="+mn-lt"/>
              </a:rPr>
              <a:t>Previous obstructed labour</a:t>
            </a:r>
          </a:p>
          <a:p xmlns:a="http://schemas.openxmlformats.org/drawingml/2006/main">
            <a:pPr marL="171450" lvl="0" indent="-171450">
              <a:buFont typeface="Arial"/>
              <a:buChar char="•"/>
            </a:pPr>
            <a:r>
              <a:rPr sz="1200">
                <a:solidFill>
                  <a:schemeClr val="tx1"/>
                </a:solidFill>
                <a:latin typeface="+mn-lt"/>
                <a:ea typeface="+mn-lt"/>
                <a:cs typeface="+mn-lt"/>
              </a:rPr>
              <a:t>Psychological state (fear of childbirth, anxiety, exhaustion)</a:t>
            </a:r>
            <a:r>
              <a:rPr sz="1200">
                <a:solidFill>
                  <a:schemeClr val="tx1"/>
                </a:solidFill>
                <a:latin typeface="+mn-lt"/>
                <a:ea typeface="+mn-lt"/>
                <a:cs typeface="+mn-lt"/>
              </a:rPr>
              <a:t> </a:t>
            </a:r>
            <a:endParaRPr sz="1200" kern="1200">
              <a:solidFill>
                <a:schemeClr val="tx1"/>
              </a:solidFill>
              <a:latin typeface="+mn-lt"/>
              <a:ea typeface="+mn-lt"/>
              <a:cs typeface="+mn-lt"/>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Elicit key clinical signs associated with obstructed labour before moving on to slide 9 and showing the signs listed in the </a:t>
            </a:r>
            <a:r>
              <a:rPr sz="1200" i="1" u="sng">
                <a:solidFill>
                  <a:schemeClr val="tx1"/>
                </a:solidFill>
                <a:latin typeface="+mn-lt"/>
                <a:ea typeface="+mn-lt"/>
                <a:cs typeface="+mn-lt"/>
              </a:rPr>
              <a:t>Queensland Clinical Guidelines: Prolonged and/or obstructed labour</a:t>
            </a:r>
            <a:r>
              <a:rPr sz="1200" u="sng">
                <a:solidFill>
                  <a:schemeClr val="tx1"/>
                </a:solidFill>
                <a:latin typeface="+mn-lt"/>
                <a:ea typeface="+mn-lt"/>
                <a:cs typeface="+mn-lt"/>
              </a:rPr>
              <a:t> </a:t>
            </a:r>
            <a:r>
              <a:rPr sz="1200" i="1" u="sng">
                <a:solidFill>
                  <a:schemeClr val="tx1"/>
                </a:solidFill>
                <a:latin typeface="+mn-lt"/>
                <a:ea typeface="+mn-lt"/>
                <a:cs typeface="+mn-lt"/>
              </a:rPr>
              <a:t>short guide</a:t>
            </a:r>
            <a:r>
              <a:rPr sz="1200">
                <a:solidFill>
                  <a:schemeClr val="tx1"/>
                </a:solidFill>
                <a:latin typeface="+mn-lt"/>
                <a:ea typeface="+mn-lt"/>
                <a:cs typeface="+mn-lt"/>
              </a:rPr>
              <a:t>. </a:t>
            </a: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lvl="0">
              <a:buNone/>
            </a:pPr>
            <a:r>
              <a:rPr sz="1800" b="1">
                <a:solidFill>
                  <a:schemeClr val="tx1"/>
                </a:solidFill>
                <a:latin typeface="+mn-lt"/>
                <a:ea typeface="+mn-lt"/>
                <a:cs typeface="+mn-lt"/>
              </a:rPr>
              <a:t>Ask 1-2 additional questions, time permitting. (5 mins)</a:t>
            </a:r>
          </a:p>
          <a:p xmlns:a="http://schemas.openxmlformats.org/drawingml/2006/main">
            <a:r>
              <a:rPr sz="1800" b="1">
                <a:solidFill>
                  <a:schemeClr val="tx1"/>
                </a:solidFill>
                <a:latin typeface="+mn-lt"/>
                <a:ea typeface="+mn-lt"/>
                <a:cs typeface="+mn-lt"/>
              </a:rPr>
              <a:t>Some suggestions are: </a:t>
            </a:r>
            <a:r>
              <a:rPr sz="1800" b="1">
                <a:solidFill>
                  <a:schemeClr val="tx1"/>
                </a:solidFill>
                <a:latin typeface="+mn-lt"/>
                <a:ea typeface="+mn-lt"/>
                <a:cs typeface="+mn-lt"/>
              </a:rPr>
              <a:t> </a:t>
            </a:r>
            <a:endParaRPr sz="1800" b="1" kern="1200">
              <a:solidFill>
                <a:schemeClr val="tx1"/>
              </a:solidFill>
              <a:latin typeface="+mn-lt"/>
              <a:ea typeface="+mn-lt"/>
              <a:cs typeface="+mn-lt"/>
            </a:endParaRPr>
          </a:p>
          <a:p xmlns:a="http://schemas.openxmlformats.org/drawingml/2006/main">
            <a:pPr marL="285750" lvl="0" indent="-285750">
              <a:buFont typeface="Arial"/>
              <a:buChar char="•"/>
            </a:pPr>
            <a:r>
              <a:rPr sz="1800">
                <a:solidFill>
                  <a:schemeClr val="tx1"/>
                </a:solidFill>
                <a:latin typeface="+mn-lt"/>
                <a:ea typeface="+mn-lt"/>
                <a:cs typeface="+mn-lt"/>
              </a:rPr>
              <a:t>What can a woman do to reduce her chances of an obstructed labour? </a:t>
            </a:r>
          </a:p>
          <a:p xmlns:a="http://schemas.openxmlformats.org/drawingml/2006/main">
            <a:pPr marL="0" lvl="0" indent="0">
              <a:buFont typeface="Arial"/>
              <a:buNone/>
            </a:pPr>
            <a:r>
              <a:rPr sz="1800">
                <a:solidFill>
                  <a:schemeClr val="tx1"/>
                </a:solidFill>
                <a:latin typeface="+mn-lt"/>
                <a:ea typeface="+mn-lt"/>
                <a:cs typeface="+mn-lt"/>
              </a:rPr>
              <a:t>	- regular antenatal care</a:t>
            </a:r>
          </a:p>
          <a:p xmlns:a="http://schemas.openxmlformats.org/drawingml/2006/main">
            <a:pPr marL="0" lvl="0" indent="0">
              <a:buFont typeface="Arial"/>
              <a:buNone/>
            </a:pPr>
            <a:r>
              <a:rPr sz="1800">
                <a:solidFill>
                  <a:schemeClr val="tx1"/>
                </a:solidFill>
                <a:latin typeface="+mn-lt"/>
                <a:ea typeface="+mn-lt"/>
                <a:cs typeface="+mn-lt"/>
              </a:rPr>
              <a:t>	- optimal fetal positioning</a:t>
            </a:r>
          </a:p>
          <a:p xmlns:a="http://schemas.openxmlformats.org/drawingml/2006/main">
            <a:pPr marL="0" lvl="0" indent="0">
              <a:buFont typeface="Arial"/>
              <a:buNone/>
            </a:pPr>
            <a:r>
              <a:rPr sz="1800">
                <a:solidFill>
                  <a:schemeClr val="tx1"/>
                </a:solidFill>
                <a:latin typeface="+mn-lt"/>
                <a:ea typeface="+mn-lt"/>
                <a:cs typeface="+mn-lt"/>
              </a:rPr>
              <a:t>	- good nutrition and hydration in labour</a:t>
            </a:r>
          </a:p>
          <a:p xmlns:a="http://schemas.openxmlformats.org/drawingml/2006/main">
            <a:pPr marL="0" lvl="0" indent="0">
              <a:buFont typeface="Arial"/>
              <a:buNone/>
            </a:pPr>
            <a:r>
              <a:rPr sz="1800">
                <a:solidFill>
                  <a:schemeClr val="tx1"/>
                </a:solidFill>
                <a:latin typeface="+mn-lt"/>
                <a:ea typeface="+mn-lt"/>
                <a:cs typeface="+mn-lt"/>
              </a:rPr>
              <a:t>	- delay hospital admission until in active labour</a:t>
            </a:r>
          </a:p>
          <a:p xmlns:a="http://schemas.openxmlformats.org/drawingml/2006/main">
            <a:pPr marL="0" lvl="0" indent="0">
              <a:buFont typeface="Arial"/>
              <a:buNone/>
            </a:pPr>
            <a:r>
              <a:rPr sz="1800">
                <a:solidFill>
                  <a:schemeClr val="tx1"/>
                </a:solidFill>
                <a:latin typeface="+mn-lt"/>
                <a:ea typeface="+mn-lt"/>
                <a:cs typeface="+mn-lt"/>
              </a:rPr>
              <a:t>	- mobilise and use upright positions in labour</a:t>
            </a:r>
          </a:p>
          <a:p xmlns:a="http://schemas.openxmlformats.org/drawingml/2006/main">
            <a:pPr marL="0" lvl="0" indent="0">
              <a:buFont typeface="Arial"/>
              <a:buNone/>
            </a:pPr>
            <a:r>
              <a:rPr sz="1800">
                <a:solidFill>
                  <a:schemeClr val="tx1"/>
                </a:solidFill>
                <a:latin typeface="+mn-lt"/>
                <a:ea typeface="+mn-lt"/>
                <a:cs typeface="+mn-lt"/>
              </a:rPr>
              <a:t>	- be informed and involved in their care</a:t>
            </a:r>
          </a:p>
          <a:p xmlns:a="http://schemas.openxmlformats.org/drawingml/2006/main">
            <a:pPr marL="0" lvl="0" indent="0">
              <a:buFont typeface="Arial"/>
              <a:buNone/>
            </a:pPr>
            <a:endParaRPr sz="1800" kern="1200">
              <a:solidFill>
                <a:schemeClr val="tx1"/>
              </a:solidFill>
              <a:latin typeface="+mn-lt"/>
              <a:ea typeface="+mn-lt"/>
              <a:cs typeface="+mn-lt"/>
            </a:endParaRPr>
          </a:p>
          <a:p xmlns:a="http://schemas.openxmlformats.org/drawingml/2006/main">
            <a:pPr marL="285750" lvl="0" indent="-285750">
              <a:buFont typeface="Arial"/>
              <a:buChar char="•"/>
            </a:pPr>
            <a:r>
              <a:rPr sz="1800">
                <a:solidFill>
                  <a:schemeClr val="tx1"/>
                </a:solidFill>
                <a:latin typeface="+mn-lt"/>
                <a:ea typeface="+mn-lt"/>
                <a:cs typeface="+mn-lt"/>
              </a:rPr>
              <a:t>What can clinicians do to reduce a woman’s chance of obstructed labour?</a:t>
            </a:r>
          </a:p>
          <a:p xmlns:a="http://schemas.openxmlformats.org/drawingml/2006/main">
            <a:pPr marL="457200" lvl="1" indent="0">
              <a:buFont typeface="Arial"/>
              <a:buNone/>
            </a:pPr>
            <a:r>
              <a:rPr sz="1800">
                <a:solidFill>
                  <a:schemeClr val="tx1"/>
                </a:solidFill>
                <a:latin typeface="+mn-lt"/>
                <a:ea typeface="+mn-lt"/>
                <a:cs typeface="+mn-lt"/>
              </a:rPr>
              <a:t>	- support a woman with the above </a:t>
            </a:r>
          </a:p>
          <a:p xmlns:a="http://schemas.openxmlformats.org/drawingml/2006/main">
            <a:pPr marL="457200" lvl="1" indent="0">
              <a:buFont typeface="Arial"/>
              <a:buNone/>
            </a:pPr>
            <a:r>
              <a:rPr sz="1800">
                <a:solidFill>
                  <a:schemeClr val="tx1"/>
                </a:solidFill>
                <a:latin typeface="+mn-lt"/>
                <a:ea typeface="+mn-lt"/>
                <a:cs typeface="+mn-lt"/>
              </a:rPr>
              <a:t>	- limit unnecessary interventions</a:t>
            </a:r>
          </a:p>
          <a:p xmlns:a="http://schemas.openxmlformats.org/drawingml/2006/main">
            <a:pPr marL="457200" lvl="1" indent="0">
              <a:buFont typeface="Arial"/>
              <a:buNone/>
            </a:pPr>
            <a:r>
              <a:rPr sz="1800">
                <a:solidFill>
                  <a:schemeClr val="tx1"/>
                </a:solidFill>
                <a:latin typeface="+mn-lt"/>
                <a:ea typeface="+mn-lt"/>
                <a:cs typeface="+mn-lt"/>
              </a:rPr>
              <a:t>	- foster respectful communication</a:t>
            </a:r>
          </a:p>
          <a:p xmlns:a="http://schemas.openxmlformats.org/drawingml/2006/main">
            <a:pPr marL="457200" lvl="1" indent="0">
              <a:buFont typeface="Arial"/>
              <a:buNone/>
            </a:pPr>
            <a:r>
              <a:rPr sz="1800">
                <a:solidFill>
                  <a:schemeClr val="tx1"/>
                </a:solidFill>
                <a:latin typeface="+mn-lt"/>
                <a:ea typeface="+mn-lt"/>
                <a:cs typeface="+mn-lt"/>
              </a:rPr>
              <a:t>	- provide one-on-one continuous midwifery labour and birth support</a:t>
            </a:r>
          </a:p>
          <a:p xmlns:a="http://schemas.openxmlformats.org/drawingml/2006/main">
            <a:pPr marL="457200" lvl="1" indent="0">
              <a:buFont typeface="Arial"/>
              <a:buNone/>
            </a:pPr>
            <a:endParaRPr sz="1800" kern="1200">
              <a:solidFill>
                <a:schemeClr val="tx1"/>
              </a:solidFill>
              <a:latin typeface="+mn-lt"/>
              <a:ea typeface="+mn-lt"/>
              <a:cs typeface="+mn-lt"/>
            </a:endParaRPr>
          </a:p>
          <a:p xmlns:a="http://schemas.openxmlformats.org/drawingml/2006/main">
            <a:pPr marL="285750" marR="0" lvl="0" indent="-285750" algn="l" defTabSz="914400">
              <a:lnSpc>
                <a:spcPct val="110000"/>
              </a:lnSpc>
              <a:spcBef>
                <a:spcPts val="1200"/>
              </a:spcBef>
              <a:spcAft>
                <a:spcPts val="600"/>
              </a:spcAft>
              <a:buClrTx/>
              <a:buSzTx/>
              <a:buFont typeface="Arial"/>
              <a:buChar char="•"/>
            </a:pPr>
            <a:r>
              <a:rPr sz="1800">
                <a:solidFill>
                  <a:schemeClr val="tx1"/>
                </a:solidFill>
                <a:latin typeface="+mn-lt"/>
                <a:ea typeface="+mn-lt"/>
                <a:cs typeface="+mn-lt"/>
              </a:rPr>
              <a:t>When should you escalate your concerns (and to who) if you suspect obstructed labour? </a:t>
            </a:r>
          </a:p>
          <a:p xmlns:a="http://schemas.openxmlformats.org/drawingml/2006/main">
            <a:pPr marL="0" marR="0" lvl="0" indent="0" algn="l" defTabSz="914400">
              <a:lnSpc>
                <a:spcPct val="110000"/>
              </a:lnSpc>
              <a:spcBef>
                <a:spcPts val="1200"/>
              </a:spcBef>
              <a:spcAft>
                <a:spcPts val="600"/>
              </a:spcAft>
              <a:buClrTx/>
              <a:buSzTx/>
              <a:buFont typeface="Arial"/>
              <a:buNone/>
            </a:pPr>
            <a:r>
              <a:rPr sz="1800">
                <a:solidFill>
                  <a:schemeClr val="tx1"/>
                </a:solidFill>
                <a:latin typeface="+mn-lt"/>
                <a:ea typeface="+mn-lt"/>
                <a:cs typeface="+mn-lt"/>
              </a:rPr>
              <a:t>	- team leader should be kept well informed of labour progress</a:t>
            </a:r>
          </a:p>
          <a:p xmlns:a="http://schemas.openxmlformats.org/drawingml/2006/main">
            <a:pPr marL="0" marR="0" lvl="0" indent="0" algn="l" defTabSz="914400">
              <a:lnSpc>
                <a:spcPct val="110000"/>
              </a:lnSpc>
              <a:spcBef>
                <a:spcPts val="1200"/>
              </a:spcBef>
              <a:spcAft>
                <a:spcPts val="600"/>
              </a:spcAft>
              <a:buClrTx/>
              <a:buSzTx/>
              <a:buFont typeface="Arial"/>
              <a:buNone/>
            </a:pPr>
            <a:r>
              <a:rPr sz="1800">
                <a:solidFill>
                  <a:schemeClr val="tx1"/>
                </a:solidFill>
                <a:latin typeface="+mn-lt"/>
                <a:ea typeface="+mn-lt"/>
                <a:cs typeface="+mn-lt"/>
              </a:rPr>
              <a:t>	- obstetric team should be notified at earliest convenience of delays in progress outside of the normal progress of labour definition</a:t>
            </a:r>
          </a:p>
          <a:p xmlns:a="http://schemas.openxmlformats.org/drawingml/2006/main">
            <a:pPr marL="0" marR="0" lvl="0" indent="0" algn="l" defTabSz="914400">
              <a:lnSpc>
                <a:spcPct val="110000"/>
              </a:lnSpc>
              <a:spcBef>
                <a:spcPts val="1200"/>
              </a:spcBef>
              <a:spcAft>
                <a:spcPts val="600"/>
              </a:spcAft>
              <a:buClrTx/>
              <a:buSzTx/>
              <a:buFont typeface="Arial"/>
              <a:buNone/>
            </a:pPr>
            <a:endParaRPr sz="1800" kern="1200">
              <a:solidFill>
                <a:schemeClr val="tx1"/>
              </a:solidFill>
              <a:latin typeface="+mn-lt"/>
              <a:ea typeface="+mn-lt"/>
              <a:cs typeface="+mn-lt"/>
            </a:endParaRPr>
          </a:p>
          <a:p xmlns:a="http://schemas.openxmlformats.org/drawingml/2006/main">
            <a:pPr marL="285750" marR="0" lvl="0" indent="-285750" algn="l" defTabSz="914400">
              <a:lnSpc>
                <a:spcPct val="110000"/>
              </a:lnSpc>
              <a:spcBef>
                <a:spcPts val="1200"/>
              </a:spcBef>
              <a:spcAft>
                <a:spcPts val="600"/>
              </a:spcAft>
              <a:buClrTx/>
              <a:buSzTx/>
              <a:buFont typeface="Arial"/>
              <a:buChar char="•"/>
            </a:pPr>
            <a:r>
              <a:rPr sz="1800">
                <a:solidFill>
                  <a:schemeClr val="tx1"/>
                </a:solidFill>
                <a:latin typeface="+mn-lt"/>
                <a:ea typeface="+mn-lt"/>
                <a:cs typeface="+mn-lt"/>
              </a:rPr>
              <a:t>What complications can occur from obstructed labour?</a:t>
            </a:r>
          </a:p>
          <a:p xmlns:a="http://schemas.openxmlformats.org/drawingml/2006/main">
            <a:pPr marL="0" marR="0" lvl="0" indent="0" algn="l" defTabSz="914400">
              <a:lnSpc>
                <a:spcPct val="110000"/>
              </a:lnSpc>
              <a:spcBef>
                <a:spcPts val="1200"/>
              </a:spcBef>
              <a:spcAft>
                <a:spcPts val="600"/>
              </a:spcAft>
              <a:buClrTx/>
              <a:buSzTx/>
              <a:buFont typeface="Arial"/>
              <a:buNone/>
            </a:pPr>
            <a:r>
              <a:rPr sz="1800" b="0">
                <a:solidFill>
                  <a:schemeClr val="tx1"/>
                </a:solidFill>
                <a:latin typeface="+mn-lt"/>
                <a:ea typeface="+mn-lt"/>
                <a:cs typeface="+mn-lt"/>
              </a:rPr>
              <a:t>Maternal:</a:t>
            </a:r>
          </a:p>
          <a:p xmlns:a="http://schemas.openxmlformats.org/drawingml/2006/main">
            <a:pPr lvl="1">
              <a:buNone/>
            </a:pPr>
            <a:r>
              <a:rPr sz="1200">
                <a:solidFill>
                  <a:schemeClr val="tx1"/>
                </a:solidFill>
                <a:latin typeface="+mn-lt"/>
                <a:ea typeface="+mn-lt"/>
                <a:cs typeface="+mn-lt"/>
              </a:rPr>
              <a:t>- Operative interventions (instrumental vaginal birth, caesarean birth)</a:t>
            </a:r>
          </a:p>
          <a:p xmlns:a="http://schemas.openxmlformats.org/drawingml/2006/main">
            <a:pPr lvl="1">
              <a:buNone/>
            </a:pPr>
            <a:r>
              <a:rPr sz="1200">
                <a:solidFill>
                  <a:schemeClr val="tx1"/>
                </a:solidFill>
                <a:latin typeface="+mn-lt"/>
                <a:ea typeface="+mn-lt"/>
                <a:cs typeface="+mn-lt"/>
              </a:rPr>
              <a:t>- Chorioamnionitis, endometritis</a:t>
            </a:r>
          </a:p>
          <a:p xmlns:a="http://schemas.openxmlformats.org/drawingml/2006/main">
            <a:pPr lvl="1">
              <a:buNone/>
            </a:pPr>
            <a:r>
              <a:rPr sz="1200">
                <a:solidFill>
                  <a:schemeClr val="tx1"/>
                </a:solidFill>
                <a:latin typeface="+mn-lt"/>
                <a:ea typeface="+mn-lt"/>
                <a:cs typeface="+mn-lt"/>
              </a:rPr>
              <a:t>- Obstetric anal sphincter injury</a:t>
            </a:r>
          </a:p>
          <a:p xmlns:a="http://schemas.openxmlformats.org/drawingml/2006/main">
            <a:pPr lvl="1">
              <a:buNone/>
            </a:pPr>
            <a:r>
              <a:rPr sz="1200">
                <a:solidFill>
                  <a:schemeClr val="tx1"/>
                </a:solidFill>
                <a:latin typeface="+mn-lt"/>
                <a:ea typeface="+mn-lt"/>
                <a:cs typeface="+mn-lt"/>
              </a:rPr>
              <a:t>- Obstetric fistula (rare in developed countries)</a:t>
            </a:r>
          </a:p>
          <a:p xmlns:a="http://schemas.openxmlformats.org/drawingml/2006/main">
            <a:pPr lvl="1">
              <a:buNone/>
            </a:pPr>
            <a:r>
              <a:rPr sz="1200">
                <a:solidFill>
                  <a:schemeClr val="tx1"/>
                </a:solidFill>
                <a:latin typeface="+mn-lt"/>
                <a:ea typeface="+mn-lt"/>
                <a:cs typeface="+mn-lt"/>
              </a:rPr>
              <a:t>- Primary postpartum haemorrhage</a:t>
            </a:r>
          </a:p>
          <a:p xmlns:a="http://schemas.openxmlformats.org/drawingml/2006/main">
            <a:pPr lvl="1">
              <a:buNone/>
            </a:pPr>
            <a:r>
              <a:rPr sz="1200">
                <a:solidFill>
                  <a:schemeClr val="tx1"/>
                </a:solidFill>
                <a:latin typeface="+mn-lt"/>
                <a:ea typeface="+mn-lt"/>
                <a:cs typeface="+mn-lt"/>
              </a:rPr>
              <a:t>- Postpartum urinary retention</a:t>
            </a:r>
          </a:p>
          <a:p xmlns:a="http://schemas.openxmlformats.org/drawingml/2006/main">
            <a:pPr lvl="1">
              <a:buNone/>
            </a:pPr>
            <a:r>
              <a:rPr sz="1200">
                <a:solidFill>
                  <a:schemeClr val="tx1"/>
                </a:solidFill>
                <a:latin typeface="+mn-lt"/>
                <a:ea typeface="+mn-lt"/>
                <a:cs typeface="+mn-lt"/>
              </a:rPr>
              <a:t>- Uterine rupture</a:t>
            </a:r>
          </a:p>
          <a:p xmlns:a="http://schemas.openxmlformats.org/drawingml/2006/main">
            <a:pPr lvl="1">
              <a:buNone/>
            </a:pPr>
            <a:r>
              <a:rPr sz="1200">
                <a:solidFill>
                  <a:schemeClr val="tx1"/>
                </a:solidFill>
                <a:latin typeface="+mn-lt"/>
                <a:ea typeface="+mn-lt"/>
                <a:cs typeface="+mn-lt"/>
              </a:rPr>
              <a:t>- Psychosocial/psychological sequalae</a:t>
            </a:r>
            <a:endParaRPr sz="1800" kern="1200">
              <a:solidFill>
                <a:schemeClr val="tx1"/>
              </a:solidFill>
              <a:latin typeface="+mn-lt"/>
              <a:ea typeface="+mn-lt"/>
              <a:cs typeface="+mn-lt"/>
            </a:endParaRPr>
          </a:p>
          <a:p xmlns:a="http://schemas.openxmlformats.org/drawingml/2006/main">
            <a:pPr lvl="0">
              <a:buNone/>
            </a:pPr>
            <a:r>
              <a:rPr sz="1200">
                <a:solidFill>
                  <a:schemeClr val="tx1"/>
                </a:solidFill>
                <a:latin typeface="+mn-lt"/>
                <a:ea typeface="+mn-lt"/>
                <a:cs typeface="+mn-lt"/>
              </a:rPr>
              <a:t>Neonatal:</a:t>
            </a:r>
          </a:p>
          <a:p xmlns:a="http://schemas.openxmlformats.org/drawingml/2006/main">
            <a:pPr lvl="1">
              <a:buNone/>
            </a:pPr>
            <a:r>
              <a:rPr sz="1200">
                <a:solidFill>
                  <a:schemeClr val="tx1"/>
                </a:solidFill>
                <a:latin typeface="+mn-lt"/>
                <a:ea typeface="+mn-lt"/>
                <a:cs typeface="+mn-lt"/>
              </a:rPr>
              <a:t>- Admission to a neonatal unit</a:t>
            </a:r>
          </a:p>
          <a:p xmlns:a="http://schemas.openxmlformats.org/drawingml/2006/main">
            <a:pPr lvl="1">
              <a:buNone/>
            </a:pPr>
            <a:r>
              <a:rPr sz="1200">
                <a:solidFill>
                  <a:schemeClr val="tx1"/>
                </a:solidFill>
                <a:latin typeface="+mn-lt"/>
                <a:ea typeface="+mn-lt"/>
                <a:cs typeface="+mn-lt"/>
              </a:rPr>
              <a:t>- Respiratory distress syndrome</a:t>
            </a:r>
          </a:p>
          <a:p xmlns:a="http://schemas.openxmlformats.org/drawingml/2006/main">
            <a:pPr lvl="1">
              <a:buNone/>
            </a:pPr>
            <a:r>
              <a:rPr sz="1200">
                <a:solidFill>
                  <a:schemeClr val="tx1"/>
                </a:solidFill>
                <a:latin typeface="+mn-lt"/>
                <a:ea typeface="+mn-lt"/>
                <a:cs typeface="+mn-lt"/>
              </a:rPr>
              <a:t>- Confirmed or suspected sepsis</a:t>
            </a:r>
          </a:p>
          <a:p xmlns:a="http://schemas.openxmlformats.org/drawingml/2006/main">
            <a:pPr lvl="1">
              <a:buNone/>
            </a:pPr>
            <a:r>
              <a:rPr sz="1200">
                <a:solidFill>
                  <a:schemeClr val="tx1"/>
                </a:solidFill>
                <a:latin typeface="+mn-lt"/>
                <a:ea typeface="+mn-lt"/>
                <a:cs typeface="+mn-lt"/>
              </a:rPr>
              <a:t>- Birth asphyxia-related complications, which progressively increase with duration of first or second stage</a:t>
            </a:r>
          </a:p>
          <a:p xmlns:a="http://schemas.openxmlformats.org/drawingml/2006/main">
            <a:pPr lvl="1">
              <a:buNone/>
            </a:pPr>
            <a:r>
              <a:rPr sz="1200">
                <a:solidFill>
                  <a:schemeClr val="tx1"/>
                </a:solidFill>
                <a:latin typeface="+mn-lt"/>
                <a:ea typeface="+mn-lt"/>
                <a:cs typeface="+mn-lt"/>
              </a:rPr>
              <a:t>- Birth injury (e.g. fractures of skull, clavicle, femur)</a:t>
            </a:r>
          </a:p>
          <a:p xmlns:a="http://schemas.openxmlformats.org/drawingml/2006/main">
            <a:pPr lvl="1">
              <a:buNone/>
            </a:pPr>
            <a:r>
              <a:rPr sz="1200">
                <a:solidFill>
                  <a:schemeClr val="tx1"/>
                </a:solidFill>
                <a:latin typeface="+mn-lt"/>
                <a:ea typeface="+mn-lt"/>
                <a:cs typeface="+mn-lt"/>
              </a:rPr>
              <a:t>- Fetal/neonatal death may occur</a:t>
            </a:r>
          </a:p>
          <a:p xmlns:a="http://schemas.openxmlformats.org/drawingml/2006/main">
            <a:pPr marL="0" indent="0">
              <a:lnSpc>
                <a:spcPct val="110000"/>
              </a:lnSpc>
              <a:spcBef>
                <a:spcPts val="1200"/>
              </a:spcBef>
              <a:spcAft>
                <a:spcPts val="600"/>
              </a:spcAft>
              <a:buFont typeface="Arial"/>
              <a:buNone/>
            </a:pPr>
            <a:r>
              <a:rPr sz="1800" b="0">
                <a:solidFill>
                  <a:srgbClr val="710387"/>
                </a:solidFill>
                <a:latin typeface="Noto Sans"/>
                <a:ea typeface="Noto Sans"/>
                <a:cs typeface="Noto Sans"/>
              </a:rPr>
              <a:t>(sourced from QCG – obstructed and/or prolonged labour short 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lvl="0">
              <a:buNone/>
            </a:pPr>
            <a:r>
              <a:rPr sz="1200" b="1">
                <a:solidFill>
                  <a:schemeClr val="tx1"/>
                </a:solidFill>
                <a:latin typeface="+mn-lt"/>
                <a:ea typeface="+mn-lt"/>
                <a:cs typeface="+mn-lt"/>
              </a:rPr>
              <a:t>Introduce the case study discussion activity. </a:t>
            </a:r>
          </a:p>
          <a:p xmlns:a="http://schemas.openxmlformats.org/drawingml/2006/main">
            <a:pPr lvl="0">
              <a:buNone/>
            </a:pPr>
            <a:r>
              <a:rPr sz="1200">
                <a:solidFill>
                  <a:schemeClr val="tx1"/>
                </a:solidFill>
                <a:latin typeface="+mn-lt"/>
                <a:ea typeface="+mn-lt"/>
                <a:cs typeface="+mn-lt"/>
              </a:rPr>
              <a:t>Let participants know that they’ll be working through a scenario in a group, coming up with a plan of care based on the information in the case study. </a:t>
            </a:r>
          </a:p>
          <a:p xmlns:a="http://schemas.openxmlformats.org/drawingml/2006/main">
            <a:pPr marL="0" indent="0">
              <a:buFontTx/>
              <a:buNone/>
            </a:pPr>
            <a:endParaRPr sz="1200" kern="1200">
              <a:solidFill>
                <a:schemeClr val="tx1"/>
              </a:solidFill>
              <a:latin typeface="+mn-lt"/>
              <a:ea typeface="+mn-lt"/>
              <a:cs typeface="+mn-lt"/>
            </a:endParaRPr>
          </a:p>
          <a:p xmlns:a="http://schemas.openxmlformats.org/drawingml/2006/main">
            <a:pPr marL="0" indent="0">
              <a:buFontTx/>
              <a:buNone/>
            </a:pPr>
            <a:r>
              <a:rPr sz="1200">
                <a:solidFill>
                  <a:schemeClr val="tx1"/>
                </a:solidFill>
                <a:latin typeface="+mn-lt"/>
                <a:ea typeface="+mn-lt"/>
                <a:cs typeface="+mn-lt"/>
              </a:rPr>
              <a:t>Each group will receive information about the woman (Talia) as the scenario plays out in the form of time point handouts (pgs. 38-42 of resource kit). </a:t>
            </a:r>
          </a:p>
          <a:p xmlns:a="http://schemas.openxmlformats.org/drawingml/2006/main">
            <a:pPr marL="0" indent="0">
              <a:buFontTx/>
              <a:buNone/>
            </a:pPr>
            <a:r>
              <a:rPr sz="1200">
                <a:solidFill>
                  <a:schemeClr val="tx1"/>
                </a:solidFill>
                <a:latin typeface="+mn-lt"/>
                <a:ea typeface="+mn-lt"/>
                <a:cs typeface="+mn-lt"/>
              </a:rPr>
              <a:t>Groups will make a plan of care for Talia based on each time point using the shared decision-making process. </a:t>
            </a:r>
            <a:endParaRPr>
              <a:highlight>
                <a:srgbClr val="FFFF00"/>
              </a:highlight>
            </a:endParaRPr>
          </a:p>
          <a:p xmlns:a="http://schemas.openxmlformats.org/drawingml/2006/main">
            <a:r>
              <a:t>At the end, groups will each share their plan of care with the other participants. </a:t>
            </a:r>
            <a:endParaRPr>
              <a:highlight>
                <a:srgbClr val="FFFF00"/>
              </a:highlight>
            </a:endParaRPr>
          </a:p>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highlight>
                  <a:srgbClr val="FFFF00"/>
                </a:highlight>
                <a:latin typeface="+mn-lt"/>
                <a:ea typeface="+mn-lt"/>
                <a:cs typeface="+mn-lt"/>
              </a:rPr>
              <a:t>As there will be different clinical backgrounds/experiences/assumptions among the different group members, each group may come up with a different plan of care – and that’s ok! Remind participants that this activity is a good opportunity to collaborate as a team and apply the shared decision-making process displayed on slide 13.</a:t>
            </a:r>
          </a:p>
          <a:p xmlns:a="http://schemas.openxmlformats.org/drawingml/2006/main">
            <a:endParaRPr>
              <a:highlight>
                <a:srgbClr val="FFFF00"/>
              </a:highlight>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rPr sz="1200">
                <a:solidFill>
                  <a:schemeClr val="tx1"/>
                </a:solidFill>
                <a:latin typeface="+mn-lt"/>
                <a:ea typeface="+mn-lt"/>
                <a:cs typeface="+mn-lt"/>
              </a:rPr>
              <a:t>Show participants the learning objectives for the case study to reinforce the expectations for the activity. </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latin typeface="+mn-lt"/>
                <a:ea typeface="+mn-lt"/>
                <a:cs typeface="+mn-lt"/>
              </a:rPr>
              <a:t>Set up the activity.</a:t>
            </a:r>
          </a:p>
          <a:p xmlns:a="http://schemas.openxmlformats.org/drawingml/2006/main">
            <a:pPr lvl="0">
              <a:buNone/>
            </a:pPr>
            <a:r>
              <a:rPr sz="1200">
                <a:solidFill>
                  <a:schemeClr val="tx1"/>
                </a:solidFill>
                <a:latin typeface="+mn-lt"/>
                <a:ea typeface="+mn-lt"/>
                <a:cs typeface="+mn-lt"/>
              </a:rPr>
              <a:t>Give each group the following materials:</a:t>
            </a:r>
          </a:p>
          <a:p xmlns:a="http://schemas.openxmlformats.org/drawingml/2006/main">
            <a:pPr lvl="1">
              <a:buNone/>
            </a:pPr>
            <a:r>
              <a:rPr sz="1200">
                <a:solidFill>
                  <a:schemeClr val="tx1"/>
                </a:solidFill>
                <a:latin typeface="+mn-lt"/>
                <a:ea typeface="+mn-lt"/>
                <a:cs typeface="+mn-lt"/>
              </a:rPr>
              <a:t>a copy of </a:t>
            </a:r>
            <a:r>
              <a:rPr sz="1200" i="1">
                <a:solidFill>
                  <a:schemeClr val="tx1"/>
                </a:solidFill>
                <a:latin typeface="+mn-lt"/>
                <a:ea typeface="+mn-lt"/>
                <a:cs typeface="+mn-lt"/>
              </a:rPr>
              <a:t>Time point 1</a:t>
            </a:r>
            <a:r>
              <a:rPr sz="1200">
                <a:solidFill>
                  <a:schemeClr val="tx1"/>
                </a:solidFill>
                <a:latin typeface="+mn-lt"/>
                <a:ea typeface="+mn-lt"/>
                <a:cs typeface="+mn-lt"/>
              </a:rPr>
              <a:t> pens/pencils/markers </a:t>
            </a:r>
          </a:p>
          <a:p xmlns:a="http://schemas.openxmlformats.org/drawingml/2006/main">
            <a:pPr lvl="1">
              <a:buNone/>
            </a:pPr>
            <a:r>
              <a:rPr sz="1200">
                <a:solidFill>
                  <a:schemeClr val="tx1"/>
                </a:solidFill>
                <a:latin typeface="+mn-lt"/>
                <a:ea typeface="+mn-lt"/>
                <a:cs typeface="+mn-lt"/>
              </a:rPr>
              <a:t>a blank </a:t>
            </a:r>
            <a:r>
              <a:rPr sz="1200">
                <a:solidFill>
                  <a:schemeClr val="tx1"/>
                </a:solidFill>
                <a:latin typeface="+mn-lt"/>
                <a:ea typeface="+mn-lt"/>
                <a:cs typeface="+mn-lt"/>
              </a:rPr>
              <a:t>partogram</a:t>
            </a:r>
            <a:endParaRPr sz="1200" kern="1200">
              <a:solidFill>
                <a:schemeClr val="tx1"/>
              </a:solidFill>
              <a:latin typeface="+mn-lt"/>
              <a:ea typeface="+mn-lt"/>
              <a:cs typeface="+mn-lt"/>
            </a:endParaRPr>
          </a:p>
          <a:p xmlns:a="http://schemas.openxmlformats.org/drawingml/2006/main">
            <a:pPr marL="457200" marR="0" lvl="1" indent="0" algn="l" defTabSz="914400">
              <a:lnSpc>
                <a:spcPct val="100000"/>
              </a:lnSpc>
              <a:spcBef>
                <a:spcPts val="0"/>
              </a:spcBef>
              <a:spcAft>
                <a:spcPts val="0"/>
              </a:spcAft>
              <a:buClrTx/>
              <a:buSzTx/>
              <a:buFontTx/>
              <a:buNone/>
            </a:pPr>
            <a:r>
              <a:rPr sz="1200">
                <a:solidFill>
                  <a:schemeClr val="tx1"/>
                </a:solidFill>
                <a:latin typeface="+mn-lt"/>
                <a:ea typeface="+mn-lt"/>
                <a:cs typeface="+mn-lt"/>
              </a:rPr>
              <a:t>a copy of the </a:t>
            </a:r>
            <a:r>
              <a:rPr sz="1200" i="1">
                <a:solidFill>
                  <a:schemeClr val="tx1"/>
                </a:solidFill>
                <a:latin typeface="+mn-lt"/>
                <a:ea typeface="+mn-lt"/>
                <a:cs typeface="+mn-lt"/>
              </a:rPr>
              <a:t>Shared decision-making process</a:t>
            </a:r>
            <a:r>
              <a:rPr sz="1200">
                <a:solidFill>
                  <a:schemeClr val="tx1"/>
                </a:solidFill>
                <a:latin typeface="+mn-lt"/>
                <a:ea typeface="+mn-lt"/>
                <a:cs typeface="+mn-lt"/>
              </a:rPr>
              <a:t> infographic</a:t>
            </a:r>
            <a:endParaRPr sz="1200" b="1" kern="1200">
              <a:solidFill>
                <a:schemeClr val="tx1"/>
              </a:solidFill>
              <a:highlight>
                <a:srgbClr val="FFFF00"/>
              </a:highlight>
              <a:latin typeface="+mn-lt"/>
              <a:ea typeface="+mn-lt"/>
              <a:cs typeface="+mn-lt"/>
            </a:endParaRPr>
          </a:p>
          <a:p xmlns:a="http://schemas.openxmlformats.org/drawingml/2006/main">
            <a:pPr marL="457200" marR="0" lvl="1" indent="0" algn="l" defTabSz="914400">
              <a:lnSpc>
                <a:spcPct val="100000"/>
              </a:lnSpc>
              <a:spcBef>
                <a:spcPts val="0"/>
              </a:spcBef>
              <a:spcAft>
                <a:spcPts val="0"/>
              </a:spcAft>
              <a:buClrTx/>
              <a:buSzTx/>
              <a:buFontTx/>
              <a:buNone/>
            </a:pPr>
            <a:r>
              <a:rPr sz="1200" b="1">
                <a:solidFill>
                  <a:schemeClr val="tx1"/>
                </a:solidFill>
                <a:highlight>
                  <a:srgbClr val="FFFF00"/>
                </a:highlight>
                <a:latin typeface="+mn-lt"/>
                <a:ea typeface="+mn-lt"/>
                <a:cs typeface="+mn-lt"/>
              </a:rPr>
              <a:t>Note</a:t>
            </a:r>
            <a:r>
              <a:rPr sz="1200">
                <a:solidFill>
                  <a:schemeClr val="tx1"/>
                </a:solidFill>
                <a:highlight>
                  <a:srgbClr val="FFFF00"/>
                </a:highlight>
                <a:latin typeface="+mn-lt"/>
                <a:ea typeface="+mn-lt"/>
                <a:cs typeface="+mn-lt"/>
              </a:rPr>
              <a:t>: The </a:t>
            </a:r>
            <a:r>
              <a:rPr sz="1200" i="1">
                <a:solidFill>
                  <a:schemeClr val="tx1"/>
                </a:solidFill>
                <a:highlight>
                  <a:srgbClr val="FFFF00"/>
                </a:highlight>
                <a:latin typeface="+mn-lt"/>
                <a:ea typeface="+mn-lt"/>
                <a:cs typeface="+mn-lt"/>
              </a:rPr>
              <a:t>Time point 1</a:t>
            </a:r>
            <a:r>
              <a:rPr sz="1200">
                <a:solidFill>
                  <a:schemeClr val="tx1"/>
                </a:solidFill>
                <a:highlight>
                  <a:srgbClr val="FFFF00"/>
                </a:highlight>
                <a:latin typeface="+mn-lt"/>
                <a:ea typeface="+mn-lt"/>
                <a:cs typeface="+mn-lt"/>
              </a:rPr>
              <a:t> handout has a space for you to write in the birthing facility level to better contextualise the case study to the participants’ facility or a level facility chosen by the facilitator. </a:t>
            </a:r>
          </a:p>
          <a:p xmlns:a="http://schemas.openxmlformats.org/drawingml/2006/main">
            <a:pPr marL="457200" marR="0" lvl="1" indent="0" algn="l" defTabSz="914400">
              <a:lnSpc>
                <a:spcPct val="100000"/>
              </a:lnSpc>
              <a:spcBef>
                <a:spcPts val="0"/>
              </a:spcBef>
              <a:spcAft>
                <a:spcPts val="0"/>
              </a:spcAft>
              <a:buClrTx/>
              <a:buSzTx/>
              <a:buFontTx/>
              <a:buNone/>
            </a:pPr>
            <a:endParaRPr sz="1200" kern="1200">
              <a:solidFill>
                <a:schemeClr val="tx1"/>
              </a:solidFill>
              <a:highlight>
                <a:srgbClr val="FFFF00"/>
              </a:highlight>
              <a:latin typeface="+mn-lt"/>
              <a:ea typeface="+mn-lt"/>
              <a:cs typeface="+mn-lt"/>
            </a:endParaRPr>
          </a:p>
          <a:p xmlns:a="http://schemas.openxmlformats.org/drawingml/2006/main">
            <a:pPr marL="0" marR="0" lvl="0" indent="0" algn="l" defTabSz="914400">
              <a:lnSpc>
                <a:spcPct val="100000"/>
              </a:lnSpc>
              <a:spcBef>
                <a:spcPts val="0"/>
              </a:spcBef>
              <a:spcAft>
                <a:spcPts val="0"/>
              </a:spcAft>
              <a:buClrTx/>
              <a:buSzTx/>
              <a:buFontTx/>
              <a:buNone/>
            </a:pPr>
            <a:r>
              <a:rPr sz="1200">
                <a:solidFill>
                  <a:schemeClr val="tx1"/>
                </a:solidFill>
                <a:highlight>
                  <a:srgbClr val="FFFF00"/>
                </a:highlight>
                <a:latin typeface="+mn-lt"/>
                <a:ea typeface="+mn-lt"/>
                <a:cs typeface="+mn-lt"/>
              </a:rPr>
              <a:t>Allow some time to answer any questions before the activity begins</a:t>
            </a:r>
          </a:p>
          <a:p xmlns:a="http://schemas.openxmlformats.org/drawingml/2006/main">
            <a:pPr lvl="0">
              <a:buNone/>
            </a:pPr>
            <a:endParaRPr sz="1200" kern="1200">
              <a:solidFill>
                <a:schemeClr val="tx1"/>
              </a:solidFill>
              <a:latin typeface="+mn-lt"/>
              <a:ea typeface="+mn-lt"/>
              <a:cs typeface="+mn-lt"/>
            </a:endParaRPr>
          </a:p>
          <a:p xmlns:a="http://schemas.openxmlformats.org/drawingml/2006/main">
            <a:pPr lvl="0">
              <a:buNone/>
            </a:pPr>
            <a:r>
              <a:rPr sz="1200">
                <a:solidFill>
                  <a:schemeClr val="tx1"/>
                </a:solidFill>
                <a:latin typeface="+mn-lt"/>
                <a:ea typeface="+mn-lt"/>
                <a:cs typeface="+mn-lt"/>
              </a:rPr>
              <a:t>Ask participants to begin, reminding them to ask for the next time point once they’ve finished their current one. </a:t>
            </a:r>
          </a:p>
          <a:p xmlns:a="http://schemas.openxmlformats.org/drawingml/2006/main">
            <a:pPr lvl="0">
              <a:buNone/>
            </a:pPr>
            <a:r>
              <a:rPr sz="1200">
                <a:solidFill>
                  <a:schemeClr val="tx1"/>
                </a:solidFill>
                <a:latin typeface="+mn-lt"/>
                <a:ea typeface="+mn-lt"/>
                <a:cs typeface="+mn-lt"/>
              </a:rPr>
              <a:t>Participants will continue working through the time points until they make the decision for an instrumental birth, or caesarean section. </a:t>
            </a:r>
          </a:p>
          <a:p xmlns:a="http://schemas.openxmlformats.org/drawingml/2006/main">
            <a:r>
              <a:rPr sz="1200">
                <a:solidFill>
                  <a:schemeClr val="tx1"/>
                </a:solidFill>
                <a:latin typeface="+mn-lt"/>
                <a:ea typeface="+mn-lt"/>
                <a:cs typeface="+mn-lt"/>
              </a:rPr>
              <a:t>(If at any point the group decide to do an instrumental birth, give them the </a:t>
            </a:r>
            <a:r>
              <a:rPr sz="1200" i="1">
                <a:solidFill>
                  <a:schemeClr val="tx1"/>
                </a:solidFill>
                <a:latin typeface="+mn-lt"/>
                <a:ea typeface="+mn-lt"/>
                <a:cs typeface="+mn-lt"/>
              </a:rPr>
              <a:t>Instrumental birth</a:t>
            </a:r>
            <a:r>
              <a:rPr sz="1200">
                <a:solidFill>
                  <a:schemeClr val="tx1"/>
                </a:solidFill>
                <a:latin typeface="+mn-lt"/>
                <a:ea typeface="+mn-lt"/>
                <a:cs typeface="+mn-lt"/>
              </a:rPr>
              <a:t> time point. After they have completed the instrumental birth card, they will be advised that the instrumental birth was successful</a:t>
            </a:r>
            <a:r>
              <a:rPr sz="900">
                <a:solidFill>
                  <a:schemeClr val="tx1"/>
                </a:solidFill>
                <a:latin typeface="+mn-lt"/>
                <a:ea typeface="+mn-lt"/>
                <a:cs typeface="+mn-lt"/>
              </a:rPr>
              <a:t>.) </a:t>
            </a:r>
            <a:endParaRPr sz="1200" kern="1200">
              <a:solidFill>
                <a:schemeClr val="tx1"/>
              </a:solidFill>
              <a:latin typeface="+mn-lt"/>
              <a:ea typeface="+mn-lt"/>
              <a:cs typeface="+mn-lt"/>
            </a:endParaRPr>
          </a:p>
          <a:p xmlns:a="http://schemas.openxmlformats.org/drawingml/2006/main">
            <a:r>
              <a:rPr sz="1200">
                <a:solidFill>
                  <a:schemeClr val="tx1"/>
                </a:solidFill>
                <a:latin typeface="+mn-lt"/>
                <a:ea typeface="+mn-lt"/>
                <a:cs typeface="+mn-lt"/>
              </a:rPr>
              <a:t>Any groups that proceed to an instrumental birth or caesarean section, will need to wait until the other group/s catch up to the decision to do a caesarean section or an instrumental birth. </a:t>
            </a:r>
          </a:p>
          <a:p xmlns:a="http://schemas.openxmlformats.org/drawingml/2006/main">
            <a:r>
              <a:rPr sz="1200">
                <a:solidFill>
                  <a:schemeClr val="tx1"/>
                </a:solidFill>
                <a:latin typeface="+mn-lt"/>
                <a:ea typeface="+mn-lt"/>
                <a:cs typeface="+mn-lt"/>
              </a:rPr>
              <a:t>If a group has a CTG as part of their plan of care, provide it to them with their next timepoint sheet. For example, if a group requests a CTG at Time point 1, provide them with the </a:t>
            </a:r>
            <a:r>
              <a:rPr sz="1200" i="1">
                <a:solidFill>
                  <a:schemeClr val="tx1"/>
                </a:solidFill>
                <a:latin typeface="+mn-lt"/>
                <a:ea typeface="+mn-lt"/>
                <a:cs typeface="+mn-lt"/>
              </a:rPr>
              <a:t>Time point 2 – CTG</a:t>
            </a:r>
            <a:r>
              <a:rPr sz="1200">
                <a:solidFill>
                  <a:schemeClr val="tx1"/>
                </a:solidFill>
                <a:latin typeface="+mn-lt"/>
                <a:ea typeface="+mn-lt"/>
                <a:cs typeface="+mn-lt"/>
              </a:rPr>
              <a:t> handout along with the </a:t>
            </a:r>
            <a:r>
              <a:rPr sz="1200" i="1">
                <a:solidFill>
                  <a:schemeClr val="tx1"/>
                </a:solidFill>
                <a:latin typeface="+mn-lt"/>
                <a:ea typeface="+mn-lt"/>
                <a:cs typeface="+mn-lt"/>
              </a:rPr>
              <a:t>Time point 2</a:t>
            </a:r>
            <a:r>
              <a:rPr sz="1200">
                <a:solidFill>
                  <a:schemeClr val="tx1"/>
                </a:solidFill>
                <a:latin typeface="+mn-lt"/>
                <a:ea typeface="+mn-lt"/>
                <a:cs typeface="+mn-lt"/>
              </a:rPr>
              <a:t> handout, once they’ve finished their plan of care for Time point 1.</a:t>
            </a:r>
          </a:p>
          <a:p xmlns:a="http://schemas.openxmlformats.org/drawingml/2006/main">
            <a:endParaRPr sz="1200" kern="1200">
              <a:solidFill>
                <a:schemeClr val="tx1"/>
              </a:solidFill>
              <a:latin typeface="+mn-lt"/>
              <a:ea typeface="+mn-lt"/>
              <a:cs typeface="+mn-lt"/>
            </a:endParaRPr>
          </a:p>
          <a:p xmlns:a="http://schemas.openxmlformats.org/drawingml/2006/main">
            <a:r>
              <a:rPr sz="1200" b="1">
                <a:solidFill>
                  <a:schemeClr val="tx1"/>
                </a:solidFill>
                <a:latin typeface="+mn-lt"/>
                <a:ea typeface="+mn-lt"/>
                <a:cs typeface="+mn-lt"/>
              </a:rPr>
              <a:t>Note: </a:t>
            </a:r>
            <a:r>
              <a:rPr sz="1200">
                <a:solidFill>
                  <a:schemeClr val="tx1"/>
                </a:solidFill>
                <a:latin typeface="+mn-lt"/>
                <a:ea typeface="+mn-lt"/>
                <a:cs typeface="+mn-lt"/>
              </a:rPr>
              <a:t>If there is a simulated participant available to play the role of Talia, encourage groups to consult with them at each time point to better practice the shared decision-making process. Provide the simulated participant guidance notes to the simulated participant (located in the resource kit).</a:t>
            </a: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342900" lvl="0" indent="-342900">
              <a:lnSpc>
                <a:spcPct val="110000"/>
              </a:lnSpc>
              <a:spcBef>
                <a:spcPts val="600"/>
              </a:spcBef>
              <a:spcAft>
                <a:spcPts val="600"/>
              </a:spcAft>
              <a:buFont typeface="+mj-lt"/>
              <a:buAutoNum type="arabicPeriod"/>
            </a:pPr>
            <a:r>
              <a:rPr sz="1000" b="1">
                <a:latin typeface="Noto Sans"/>
                <a:ea typeface="Noto Sans"/>
                <a:cs typeface="Noto Sans"/>
              </a:rPr>
              <a:t>Present plans</a:t>
            </a:r>
            <a:r>
              <a:rPr sz="800">
                <a:latin typeface="MetaNormal-Roman"/>
                <a:ea typeface="MetaNormal-Roman"/>
                <a:cs typeface="MetaNormal-Roman"/>
              </a:rPr>
              <a:t> </a:t>
            </a:r>
            <a:r>
              <a:rPr sz="1000">
                <a:latin typeface="Noto Sans"/>
                <a:ea typeface="Noto Sans"/>
                <a:cs typeface="Noto Sans"/>
              </a:rPr>
              <a:t> (10mins)</a:t>
            </a:r>
          </a:p>
          <a:p xmlns:a="http://schemas.openxmlformats.org/drawingml/2006/main">
            <a:pPr marL="742950" lvl="1" indent="-285750">
              <a:lnSpc>
                <a:spcPct val="110000"/>
              </a:lnSpc>
              <a:spcBef>
                <a:spcPts val="600"/>
              </a:spcBef>
              <a:spcAft>
                <a:spcPts val="600"/>
              </a:spcAft>
              <a:buFont typeface="+mj-lt"/>
              <a:buAutoNum type="alphaLcPeriod"/>
            </a:pPr>
            <a:r>
              <a:rPr sz="1000">
                <a:latin typeface="Noto Sans"/>
                <a:ea typeface="Noto Sans"/>
                <a:cs typeface="Noto Sans"/>
              </a:rPr>
              <a:t>Get each team to nominate a presenter.</a:t>
            </a:r>
          </a:p>
          <a:p xmlns:a="http://schemas.openxmlformats.org/drawingml/2006/main">
            <a:pPr marL="742950" lvl="1" indent="-285750">
              <a:lnSpc>
                <a:spcPct val="110000"/>
              </a:lnSpc>
              <a:spcBef>
                <a:spcPts val="600"/>
              </a:spcBef>
              <a:spcAft>
                <a:spcPts val="600"/>
              </a:spcAft>
              <a:buFont typeface="+mj-lt"/>
              <a:buAutoNum type="alphaLcPeriod"/>
            </a:pPr>
            <a:r>
              <a:rPr sz="1000">
                <a:latin typeface="Noto Sans"/>
                <a:ea typeface="Noto Sans"/>
                <a:cs typeface="Noto Sans"/>
              </a:rPr>
              <a:t>The nominated presenter for group A presents their plan of care for each time point and the rationale behind their decision. </a:t>
            </a:r>
          </a:p>
          <a:p xmlns:a="http://schemas.openxmlformats.org/drawingml/2006/main">
            <a:pPr marL="742950" lvl="1" indent="-285750">
              <a:lnSpc>
                <a:spcPct val="110000"/>
              </a:lnSpc>
              <a:spcBef>
                <a:spcPts val="600"/>
              </a:spcBef>
              <a:spcAft>
                <a:spcPts val="600"/>
              </a:spcAft>
              <a:buFont typeface="+mj-lt"/>
              <a:buAutoNum type="alphaLcPeriod"/>
            </a:pPr>
            <a:r>
              <a:rPr sz="1000">
                <a:latin typeface="Noto Sans"/>
                <a:ea typeface="Noto Sans"/>
                <a:cs typeface="Noto Sans"/>
              </a:rPr>
              <a:t>Other groups are to actively listen to the presenting group and not contribute until all groups have presented their plans of care for each time point. Emphasise that there is no right or wrong answer as it will depend on other maternal and facility circumstances, not provided within the scenario, however they will be provided with the opportunity for open discussion and sharing of knowledge at the next step.</a:t>
            </a:r>
          </a:p>
          <a:p xmlns:a="http://schemas.openxmlformats.org/drawingml/2006/main">
            <a:pPr marL="742950" lvl="1" indent="-285750">
              <a:lnSpc>
                <a:spcPct val="110000"/>
              </a:lnSpc>
              <a:spcBef>
                <a:spcPts val="600"/>
              </a:spcBef>
              <a:spcAft>
                <a:spcPts val="600"/>
              </a:spcAft>
              <a:buFont typeface="+mj-lt"/>
              <a:buAutoNum type="alphaLcPeriod"/>
            </a:pPr>
            <a:r>
              <a:rPr sz="1000">
                <a:latin typeface="Noto Sans"/>
                <a:ea typeface="Noto Sans"/>
                <a:cs typeface="Noto Sans"/>
              </a:rPr>
              <a:t>Once Group A have presented their timelines, plans of care and rationale, move onto Group B and continue this process until all groups have presented their timelines and plans of care. </a:t>
            </a:r>
          </a:p>
          <a:p xmlns:a="http://schemas.openxmlformats.org/drawingml/2006/main">
            <a:r>
              <a:rPr sz="800">
                <a:latin typeface="MetaNormal-Roman"/>
                <a:ea typeface="MetaNormal-Roman"/>
                <a:cs typeface="MetaNormal-Roman"/>
              </a:rPr>
              <a:t> </a:t>
            </a:r>
          </a:p>
          <a:p xmlns:a="http://schemas.openxmlformats.org/drawingml/2006/main">
            <a:endParaRPr sz="800">
              <a:latin typeface="MetaNormal-Roman"/>
              <a:ea typeface="MetaNormal-Roman"/>
              <a:cs typeface="MetaNormal-Roma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r>
              <a:t>We acknowledge the challenges associated with timely recognition and shared decision making in real life situations. </a:t>
            </a:r>
          </a:p>
          <a:p xmlns:a="http://schemas.openxmlformats.org/drawingml/2006/main">
            <a:pPr marL="0" marR="0" lvl="0" indent="0" algn="l" defTabSz="914400">
              <a:lnSpc>
                <a:spcPct val="100000"/>
              </a:lnSpc>
              <a:spcBef>
                <a:spcPts val="0"/>
              </a:spcBef>
              <a:spcAft>
                <a:spcPts val="0"/>
              </a:spcAft>
              <a:buClrTx/>
              <a:buSzTx/>
              <a:buFontTx/>
              <a:buNone/>
            </a:pPr>
            <a:r>
              <a:t>Women may decline recommended care or be wanting interventions before medically indicated or clinicians may disagree with each other on recommended management and navigating these complex conversations can at times be challenging for clinicians. </a:t>
            </a:r>
          </a:p>
          <a:p xmlns:a="http://schemas.openxmlformats.org/drawingml/2006/main">
            <a:pPr marL="0" marR="0" lvl="0" indent="0" algn="l" defTabSz="914400">
              <a:lnSpc>
                <a:spcPct val="100000"/>
              </a:lnSpc>
              <a:spcBef>
                <a:spcPts val="0"/>
              </a:spcBef>
              <a:spcAft>
                <a:spcPts val="0"/>
              </a:spcAft>
              <a:buClrTx/>
              <a:buSzTx/>
              <a:buFontTx/>
              <a:buNone/>
            </a:pPr>
            <a:endParaRPr/>
          </a:p>
          <a:p xmlns:a="http://schemas.openxmlformats.org/drawingml/2006/main">
            <a:pPr marL="0" marR="0" lvl="0" indent="0" algn="l" defTabSz="914400">
              <a:lnSpc>
                <a:spcPct val="100000"/>
              </a:lnSpc>
              <a:spcBef>
                <a:spcPts val="0"/>
              </a:spcBef>
              <a:spcAft>
                <a:spcPts val="0"/>
              </a:spcAft>
              <a:buClrTx/>
              <a:buSzTx/>
              <a:buFontTx/>
              <a:buNone/>
            </a:pPr>
            <a:r>
              <a:t>Remember if you’ve had a challenging situation, you can:</a:t>
            </a:r>
          </a:p>
          <a:p xmlns:a="http://schemas.openxmlformats.org/drawingml/2006/main">
            <a:pPr marL="171450" marR="0" lvl="0" indent="-171450" algn="l" defTabSz="914400">
              <a:lnSpc>
                <a:spcPct val="100000"/>
              </a:lnSpc>
              <a:spcBef>
                <a:spcPts val="0"/>
              </a:spcBef>
              <a:spcAft>
                <a:spcPts val="0"/>
              </a:spcAft>
              <a:buClrTx/>
              <a:buSzTx/>
              <a:buFontTx/>
              <a:buChar char="-"/>
            </a:pPr>
            <a:r>
              <a:t>Reach out to your line manager or talk to a colleague or friend </a:t>
            </a:r>
          </a:p>
          <a:p xmlns:a="http://schemas.openxmlformats.org/drawingml/2006/main">
            <a:pPr marL="171450" marR="0" lvl="0" indent="-171450" algn="l" defTabSz="914400">
              <a:lnSpc>
                <a:spcPct val="100000"/>
              </a:lnSpc>
              <a:spcBef>
                <a:spcPts val="0"/>
              </a:spcBef>
              <a:spcAft>
                <a:spcPts val="0"/>
              </a:spcAft>
              <a:buClrTx/>
              <a:buSzTx/>
              <a:buFontTx/>
              <a:buChar char="-"/>
            </a:pPr>
            <a:r>
              <a:t>Participate in a clinical debrief session after the event</a:t>
            </a:r>
          </a:p>
          <a:p xmlns:a="http://schemas.openxmlformats.org/drawingml/2006/main">
            <a:pPr marL="171450" marR="0" lvl="0" indent="-171450" algn="l" defTabSz="914400">
              <a:lnSpc>
                <a:spcPct val="100000"/>
              </a:lnSpc>
              <a:spcBef>
                <a:spcPts val="0"/>
              </a:spcBef>
              <a:spcAft>
                <a:spcPts val="0"/>
              </a:spcAft>
              <a:buClrTx/>
              <a:buSzTx/>
              <a:buFontTx/>
              <a:buChar char="-"/>
            </a:pPr>
            <a:r>
              <a:t>Practice self-care principles for personal health and wellbeing</a:t>
            </a:r>
          </a:p>
          <a:p xmlns:a="http://schemas.openxmlformats.org/drawingml/2006/main">
            <a:pPr marL="171450" marR="0" lvl="0" indent="-171450" algn="l" defTabSz="914400">
              <a:lnSpc>
                <a:spcPct val="100000"/>
              </a:lnSpc>
              <a:spcBef>
                <a:spcPts val="0"/>
              </a:spcBef>
              <a:spcAft>
                <a:spcPts val="0"/>
              </a:spcAft>
              <a:buClrTx/>
              <a:buSzTx/>
              <a:buFontTx/>
              <a:buChar char="-"/>
            </a:pPr>
            <a:r>
              <a:t>Utilise your employee support services such as Employee Assistance Service (EAS) and peer-support programs.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ts val="0"/>
              </a:spcBef>
              <a:spcAft>
                <a:spcPts val="0"/>
              </a:spcAft>
              <a:buClrTx/>
              <a:buSzTx/>
              <a:buFontTx/>
              <a:buNone/>
            </a:pPr>
            <a:endParaRPr/>
          </a:p>
          <a:p xmlns:a="http://schemas.openxmlformats.org/drawingml/2006/main">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7094dd21ea742d0" /><Relationship Type="http://schemas.openxmlformats.org/officeDocument/2006/relationships/image" Target="/ppt/media/image2.jpeg" Id="R547e08eae96b43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ddaeed254454927" /><Relationship Type="http://schemas.openxmlformats.org/officeDocument/2006/relationships/image" Target="/ppt/media/image3.jpeg" Id="R18b4f93b9b424d0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43b625d342f42b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5d760952dd947f8"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2e182fd459340e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a65737935b8424f"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ccf9d2e96ea04653"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308cd43417b64b46"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3d27026528664145"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98c17269c724489e"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b8e94d50d56b498d" /></Relationships>
</file>

<file path=ppt/slideLayouts/slideLayout1.xml><?xml version="1.0" encoding="utf-8"?>
<p:sldLayout xmlns:p="http://schemas.openxmlformats.org/presentationml/2006/main" preserve="1" userDrawn="1">
  <p:cSld name="Option 1: Hero Title Slide">
    <p:bg>
      <p:bgPr>
        <a:blipFill xmlns:a="http://schemas.openxmlformats.org/drawingml/2006/main" rotWithShape="1">
          <a:blip xmlns:r="http://schemas.openxmlformats.org/officeDocument/2006/relationships" r:embed="R547e08eae96b437f">
            <a:lum/>
          </a:blip>
          <a:srcRect l="0" t="0" r="0" b="0"/>
          <a:stretch>
            <a:fillRect l="0" t="0" r="0" b="0"/>
          </a:stretch>
        </a:blip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6CDBB71-4BFD-49F6-A2B8-7300C3DF8021}"/>
              </a:ext>
            </a:extLst>
          </p:cNvPr>
          <p:cNvSpPr>
            <a:spLocks xmlns:a="http://schemas.openxmlformats.org/drawingml/2006/main" noGrp="1"/>
          </p:cNvSpPr>
          <p:nvPr>
            <p:ph type="title" idx="0"/>
          </p:nvPr>
        </p:nvSpPr>
        <p:spPr>
          <a:xfrm xmlns:a="http://schemas.openxmlformats.org/drawingml/2006/main">
            <a:off x="767408" y="3424813"/>
            <a:ext cx="10897462" cy="576064"/>
          </a:xfrm>
        </p:spPr>
        <p:txBody>
          <a:bodyPr xmlns:a="http://schemas.openxmlformats.org/drawingml/2006/main">
            <a:noAutofit/>
          </a:bodyPr>
          <a:lstStyle xmlns:a="http://schemas.openxmlformats.org/drawingml/2006/main">
            <a:lvl1pPr>
              <a:lnSpc>
                <a:spcPct val="80000"/>
              </a:lnSpc>
              <a:buNone/>
              <a:defRPr sz="3600" b="1">
                <a:solidFill>
                  <a:schemeClr val="bg1"/>
                </a:solidFill>
              </a:defRPr>
            </a:lvl1pPr>
          </a:lstStyle>
          <a:p xmlns:a="http://schemas.openxmlformats.org/drawingml/2006/main">
            <a:r>
              <a:t>Click to edit Master title style</a:t>
            </a:r>
            <a:endParaRPr/>
          </a:p>
        </p:txBody>
      </p:sp>
      <p:sp>
        <p:nvSpPr>
          <p:cNvPr id="7" name="Text Placeholder 6">
            <a:extLst xmlns:a="http://schemas.openxmlformats.org/drawingml/2006/main">
              <a:ext uri="{FF2B5EF4-FFF2-40B4-BE49-F238E27FC236}">
                <a16:creationId xmlns:a16="http://schemas.microsoft.com/office/drawing/2014/main" id="{E3405CB7-E303-4039-B372-1F337FA3115C}"/>
              </a:ext>
            </a:extLst>
          </p:cNvPr>
          <p:cNvSpPr>
            <a:spLocks xmlns:a="http://schemas.openxmlformats.org/drawingml/2006/main" noGrp="1"/>
          </p:cNvSpPr>
          <p:nvPr>
            <p:ph type="body" idx="10"/>
          </p:nvPr>
        </p:nvSpPr>
        <p:spPr>
          <a:xfrm xmlns:a="http://schemas.openxmlformats.org/drawingml/2006/main">
            <a:off x="767408" y="4072885"/>
            <a:ext cx="10897543" cy="576064"/>
          </a:xfrm>
        </p:spPr>
        <p:txBody>
          <a:bodyPr xmlns:a="http://schemas.openxmlformats.org/drawingml/2006/main">
            <a:normAutofit/>
          </a:bodyPr>
          <a:lstStyle xmlns:a="http://schemas.openxmlformats.org/drawingml/2006/main">
            <a:lvl1pPr marL="0" indent="0">
              <a:buNone/>
              <a:defRPr sz="2000">
                <a:solidFill>
                  <a:schemeClr val="bg1">
                    <a:lumMod val="95000"/>
                  </a:schemeClr>
                </a:solidFill>
              </a:defRPr>
            </a:lvl1pPr>
          </a:lstStyle>
          <a:p xmlns:a="http://schemas.openxmlformats.org/drawingml/2006/main">
            <a:pPr lvl="0">
              <a:buNone/>
            </a:pPr>
            <a:r>
              <a:t>Click to edit Master text styles</a:t>
            </a:r>
          </a:p>
        </p:txBody>
      </p:sp>
      <p:sp>
        <p:nvSpPr>
          <p:cNvPr id="5" name="Text Placeholder 4">
            <a:extLst xmlns:a="http://schemas.openxmlformats.org/drawingml/2006/main">
              <a:ext uri="{FF2B5EF4-FFF2-40B4-BE49-F238E27FC236}">
                <a16:creationId xmlns:a16="http://schemas.microsoft.com/office/drawing/2014/main" id="{93370F1A-6E09-4C38-8E4F-908F500A14B8}"/>
              </a:ext>
            </a:extLst>
          </p:cNvPr>
          <p:cNvSpPr>
            <a:spLocks xmlns:a="http://schemas.openxmlformats.org/drawingml/2006/main" noGrp="1"/>
          </p:cNvSpPr>
          <p:nvPr>
            <p:ph type="body" idx="11" hasCustomPrompt="1"/>
          </p:nvPr>
        </p:nvSpPr>
        <p:spPr>
          <a:xfrm xmlns:a="http://schemas.openxmlformats.org/drawingml/2006/main">
            <a:off x="527051" y="392472"/>
            <a:ext cx="11138151" cy="228216"/>
          </a:xfrm>
        </p:spPr>
        <p:txBody>
          <a:bodyPr xmlns:a="http://schemas.openxmlformats.org/drawingml/2006/main" anchor="ctr">
            <a:noAutofit/>
          </a:bodyPr>
          <a:lstStyle xmlns:a="http://schemas.openxmlformats.org/drawingml/2006/main">
            <a:lvl1pPr marL="0" indent="0" algn="r">
              <a:buNone/>
              <a:defRPr sz="1100" b="1">
                <a:solidFill>
                  <a:schemeClr val="bg1"/>
                </a:solidFill>
              </a:defRPr>
            </a:lvl1pPr>
          </a:lstStyle>
          <a:p xmlns:a="http://schemas.openxmlformats.org/drawingml/2006/main">
            <a:pPr lvl="0">
              <a:buNone/>
            </a:pPr>
            <a:r>
              <a:t>Facility/Service/Clinical Stream name</a:t>
            </a:r>
          </a:p>
        </p:txBody>
      </p:sp>
      <p:sp>
        <p:nvSpPr>
          <p:cNvPr id="6" name="Footer Placeholder 5">
            <a:extLst xmlns:a="http://schemas.openxmlformats.org/drawingml/2006/main">
              <a:ext uri="{FF2B5EF4-FFF2-40B4-BE49-F238E27FC236}">
                <a16:creationId xmlns:a16="http://schemas.microsoft.com/office/drawing/2014/main" id="{93B41594-8306-41CF-B6DD-D1CE92E95F7E}"/>
              </a:ext>
            </a:extLst>
          </p:cNvPr>
          <p:cNvSpPr>
            <a:spLocks xmlns:a="http://schemas.openxmlformats.org/drawingml/2006/main" noGrp="1"/>
          </p:cNvSpPr>
          <p:nvPr>
            <p:ph type="ftr" idx="12"/>
          </p:nvPr>
        </p:nvSpPr>
        <p:spPr>
          <a:xfrm xmlns:a="http://schemas.openxmlformats.org/drawingml/2006/main">
            <a:off x="527050" y="6308220"/>
            <a:ext cx="4344814" cy="217124"/>
          </a:xfrm>
        </p:spPr>
        <p:txBody>
          <a:bodyPr xmlns:a="http://schemas.openxmlformats.org/drawingml/2006/main"/>
          <a:lstStyle xmlns:a="http://schemas.openxmlformats.org/drawingml/2006/main">
            <a:lvl1pPr>
              <a:buNone/>
              <a:defRPr>
                <a:solidFill>
                  <a:schemeClr val="bg1">
                    <a:lumMod val="95000"/>
                  </a:schemeClr>
                </a:solidFill>
              </a:defRPr>
            </a:lvl1pPr>
          </a:lstStyle>
          <a:p xmlns:a="http://schemas.openxmlformats.org/drawingml/2006/main">
            <a:r>
              <a:t>V[XX] Effective: [MM/YYYY] Review: [MM/YYYY]</a:t>
            </a:r>
          </a:p>
        </p:txBody>
      </p:sp>
    </p:spTree>
  </p:cSld>
</p:sldLayout>
</file>

<file path=ppt/slideLayouts/slideLayout2.xml><?xml version="1.0" encoding="utf-8"?>
<p:sldLayout xmlns:p="http://schemas.openxmlformats.org/presentationml/2006/main" preserve="1" userDrawn="1">
  <p:cSld name="Option 2: Hero Title Slide Plain">
    <p:bg>
      <p:bgPr>
        <a:blipFill xmlns:a="http://schemas.openxmlformats.org/drawingml/2006/main" rotWithShape="1">
          <a:blip xmlns:r="http://schemas.openxmlformats.org/officeDocument/2006/relationships" r:embed="R18b4f93b9b424d08">
            <a:lum/>
          </a:blip>
          <a:srcRect l="0" t="0" r="0" b="0"/>
          <a:stretch>
            <a:fillRect l="0" t="0" r="0" b="0"/>
          </a:stretch>
        </a:blipFill>
      </p:bgPr>
    </p:bg>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BA8949C-306F-49D9-9324-F3B94868E26E}"/>
              </a:ext>
            </a:extLst>
          </p:cNvPr>
          <p:cNvSpPr>
            <a:spLocks xmlns:a="http://schemas.openxmlformats.org/drawingml/2006/main" noGrp="1"/>
          </p:cNvSpPr>
          <p:nvPr>
            <p:ph type="title" idx="0"/>
          </p:nvPr>
        </p:nvSpPr>
        <p:spPr>
          <a:xfrm xmlns:a="http://schemas.openxmlformats.org/drawingml/2006/main">
            <a:off x="767408" y="3424813"/>
            <a:ext cx="10897462" cy="576064"/>
          </a:xfrm>
        </p:spPr>
        <p:txBody>
          <a:bodyPr xmlns:a="http://schemas.openxmlformats.org/drawingml/2006/main">
            <a:noAutofit/>
          </a:bodyPr>
          <a:lstStyle xmlns:a="http://schemas.openxmlformats.org/drawingml/2006/main">
            <a:lvl1pPr>
              <a:lnSpc>
                <a:spcPct val="80000"/>
              </a:lnSpc>
              <a:buNone/>
              <a:defRPr sz="3600" b="1">
                <a:solidFill>
                  <a:schemeClr val="bg1"/>
                </a:solidFill>
              </a:defRPr>
            </a:lvl1pPr>
          </a:lstStyle>
          <a:p xmlns:a="http://schemas.openxmlformats.org/drawingml/2006/main">
            <a:r>
              <a:t>Click to edit Master title style</a:t>
            </a:r>
            <a:endParaRPr/>
          </a:p>
        </p:txBody>
      </p:sp>
      <p:sp>
        <p:nvSpPr>
          <p:cNvPr id="7" name="Text Placeholder 6">
            <a:extLst xmlns:a="http://schemas.openxmlformats.org/drawingml/2006/main">
              <a:ext uri="{FF2B5EF4-FFF2-40B4-BE49-F238E27FC236}">
                <a16:creationId xmlns:a16="http://schemas.microsoft.com/office/drawing/2014/main" id="{2E2014CF-1A91-46EB-A46A-5FF27F7B6919}"/>
              </a:ext>
            </a:extLst>
          </p:cNvPr>
          <p:cNvSpPr>
            <a:spLocks xmlns:a="http://schemas.openxmlformats.org/drawingml/2006/main" noGrp="1"/>
          </p:cNvSpPr>
          <p:nvPr>
            <p:ph type="body" idx="10"/>
          </p:nvPr>
        </p:nvSpPr>
        <p:spPr>
          <a:xfrm xmlns:a="http://schemas.openxmlformats.org/drawingml/2006/main">
            <a:off x="767408" y="4072885"/>
            <a:ext cx="10897543" cy="576064"/>
          </a:xfrm>
        </p:spPr>
        <p:txBody>
          <a:bodyPr xmlns:a="http://schemas.openxmlformats.org/drawingml/2006/main">
            <a:normAutofit/>
          </a:bodyPr>
          <a:lstStyle xmlns:a="http://schemas.openxmlformats.org/drawingml/2006/main">
            <a:lvl1pPr marL="0" indent="0">
              <a:buNone/>
              <a:defRPr sz="2000">
                <a:solidFill>
                  <a:schemeClr val="bg1">
                    <a:lumMod val="95000"/>
                  </a:schemeClr>
                </a:solidFill>
              </a:defRPr>
            </a:lvl1pPr>
          </a:lstStyle>
          <a:p xmlns:a="http://schemas.openxmlformats.org/drawingml/2006/main">
            <a:pPr lvl="0">
              <a:buNone/>
            </a:pPr>
            <a:r>
              <a:t>Click to edit Master text styles</a:t>
            </a:r>
          </a:p>
        </p:txBody>
      </p:sp>
      <p:sp>
        <p:nvSpPr>
          <p:cNvPr id="5" name="Text Placeholder 4">
            <a:extLst xmlns:a="http://schemas.openxmlformats.org/drawingml/2006/main">
              <a:ext uri="{FF2B5EF4-FFF2-40B4-BE49-F238E27FC236}">
                <a16:creationId xmlns:a16="http://schemas.microsoft.com/office/drawing/2014/main" id="{5DF31ECD-5178-4A98-A2F2-44F0846BD7C5}"/>
              </a:ext>
            </a:extLst>
          </p:cNvPr>
          <p:cNvSpPr>
            <a:spLocks xmlns:a="http://schemas.openxmlformats.org/drawingml/2006/main" noGrp="1"/>
          </p:cNvSpPr>
          <p:nvPr>
            <p:ph type="body" idx="11" hasCustomPrompt="1"/>
          </p:nvPr>
        </p:nvSpPr>
        <p:spPr>
          <a:xfrm xmlns:a="http://schemas.openxmlformats.org/drawingml/2006/main">
            <a:off x="527051" y="392472"/>
            <a:ext cx="11138151" cy="228216"/>
          </a:xfrm>
        </p:spPr>
        <p:txBody>
          <a:bodyPr xmlns:a="http://schemas.openxmlformats.org/drawingml/2006/main" anchor="ctr">
            <a:noAutofit/>
          </a:bodyPr>
          <a:lstStyle xmlns:a="http://schemas.openxmlformats.org/drawingml/2006/main">
            <a:lvl1pPr marL="0" indent="0" algn="r">
              <a:buNone/>
              <a:defRPr sz="1100" b="1">
                <a:solidFill>
                  <a:schemeClr val="bg1"/>
                </a:solidFill>
              </a:defRPr>
            </a:lvl1pPr>
          </a:lstStyle>
          <a:p xmlns:a="http://schemas.openxmlformats.org/drawingml/2006/main">
            <a:pPr lvl="0">
              <a:buNone/>
            </a:pPr>
            <a:r>
              <a:t>Facility/Service/Clinical Stream name</a:t>
            </a:r>
          </a:p>
        </p:txBody>
      </p:sp>
      <p:sp>
        <p:nvSpPr>
          <p:cNvPr id="6" name="Footer Placeholder 5">
            <a:extLst xmlns:a="http://schemas.openxmlformats.org/drawingml/2006/main">
              <a:ext uri="{FF2B5EF4-FFF2-40B4-BE49-F238E27FC236}">
                <a16:creationId xmlns:a16="http://schemas.microsoft.com/office/drawing/2014/main" id="{ABF1EAA9-0A69-480B-9F5E-83DD6750372D}"/>
              </a:ext>
            </a:extLst>
          </p:cNvPr>
          <p:cNvSpPr>
            <a:spLocks xmlns:a="http://schemas.openxmlformats.org/drawingml/2006/main" noGrp="1"/>
          </p:cNvSpPr>
          <p:nvPr>
            <p:ph type="ftr" idx="12"/>
          </p:nvPr>
        </p:nvSpPr>
        <p:spPr>
          <a:xfrm xmlns:a="http://schemas.openxmlformats.org/drawingml/2006/main">
            <a:off x="527050" y="6308220"/>
            <a:ext cx="4344814" cy="217124"/>
          </a:xfrm>
        </p:spPr>
        <p:txBody>
          <a:bodyPr xmlns:a="http://schemas.openxmlformats.org/drawingml/2006/main"/>
          <a:lstStyle xmlns:a="http://schemas.openxmlformats.org/drawingml/2006/main">
            <a:lvl1pPr>
              <a:buNone/>
              <a:defRPr>
                <a:solidFill>
                  <a:schemeClr val="bg1">
                    <a:lumMod val="95000"/>
                  </a:schemeClr>
                </a:solidFill>
              </a:defRPr>
            </a:lvl1pPr>
          </a:lstStyle>
          <a:p xmlns:a="http://schemas.openxmlformats.org/drawingml/2006/main">
            <a:r>
              <a:t>V[XX] Effective: [MM/YYYY] Review: [MM/YYYY]</a:t>
            </a:r>
          </a:p>
        </p:txBody>
      </p:sp>
    </p:spTree>
  </p:cSld>
</p:sldLayout>
</file>

<file path=ppt/slideLayouts/slideLayout3.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1B733F5-DBA5-46E3-AAEF-6DCC10DC67B5}"/>
              </a:ext>
            </a:extLst>
          </p:cNvPr>
          <p:cNvSpPr>
            <a:spLocks xmlns:a="http://schemas.openxmlformats.org/drawingml/2006/main" noGrp="1"/>
          </p:cNvSpPr>
          <p:nvPr>
            <p:ph type="title" idx="0"/>
          </p:nvPr>
        </p:nvSpPr>
        <p:spPr>
          <a:xfrm xmlns:a="http://schemas.openxmlformats.org/drawingml/2006/main">
            <a:off x="623389" y="116632"/>
            <a:ext cx="11041229" cy="778098"/>
          </a:xfrm>
        </p:spPr>
        <p:txBody>
          <a:bodyPr xmlns:a="http://schemas.openxmlformats.org/drawingml/2006/main">
            <a:normAutofit/>
          </a:bodyPr>
          <a:lstStyle xmlns:a="http://schemas.openxmlformats.org/drawingml/2006/main">
            <a:lvl1pPr>
              <a:buNone/>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305B7EE7-D795-44FA-965F-46DBE6DE1D6F}"/>
              </a:ext>
            </a:extLst>
          </p:cNvPr>
          <p:cNvSpPr>
            <a:spLocks xmlns:a="http://schemas.openxmlformats.org/drawingml/2006/main" noGrp="1"/>
          </p:cNvSpPr>
          <p:nvPr>
            <p:ph idx="1"/>
          </p:nvPr>
        </p:nvSpPr>
        <p:spPr>
          <a:xfrm xmlns:a="http://schemas.openxmlformats.org/drawingml/2006/main">
            <a:off x="623389" y="1196752"/>
            <a:ext cx="11041230" cy="4824636"/>
          </a:xfrm>
        </p:spPr>
        <p:txBody>
          <a:bodyPr xmlns:a="http://schemas.openxmlformats.org/drawingml/2006/main"/>
          <a:lstStyle xmlns:a="http://schemas.openxmlformats.org/drawingml/2006/main">
            <a:lvl1pPr>
              <a:spcBef>
                <a:spcPts val="600"/>
              </a:spcBef>
              <a:spcAft>
                <a:spcPts val="600"/>
              </a:spcAft>
              <a:buNone/>
              <a:defRPr/>
            </a:lvl1pPr>
            <a:lvl2pPr>
              <a:spcBef>
                <a:spcPts val="0"/>
              </a:spcBef>
              <a:spcAft>
                <a:spcPts val="300"/>
              </a:spcAft>
              <a:buNone/>
              <a:defRPr/>
            </a:lvl2pPr>
            <a:lvl3pPr>
              <a:spcBef>
                <a:spcPts val="0"/>
              </a:spcBef>
              <a:spcAft>
                <a:spcPts val="300"/>
              </a:spcAft>
              <a:buNone/>
              <a:defRPr/>
            </a:lvl3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p:txBody>
      </p:sp>
      <p:sp>
        <p:nvSpPr>
          <p:cNvPr id="4" name="Footer Placeholder 3">
            <a:extLst xmlns:a="http://schemas.openxmlformats.org/drawingml/2006/main">
              <a:ext uri="{FF2B5EF4-FFF2-40B4-BE49-F238E27FC236}">
                <a16:creationId xmlns:a16="http://schemas.microsoft.com/office/drawing/2014/main" id="{78BB3F79-F919-4E9A-8F24-7AF00D8C31D5}"/>
              </a:ext>
            </a:extLst>
          </p:cNvPr>
          <p:cNvSpPr>
            <a:spLocks xmlns:a="http://schemas.openxmlformats.org/drawingml/2006/main" noGrp="1"/>
          </p:cNvSpPr>
          <p:nvPr>
            <p:ph type="ftr" idx="10"/>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5" name="Slide Number Placeholder 4">
            <a:extLst xmlns:a="http://schemas.openxmlformats.org/drawingml/2006/main">
              <a:ext uri="{FF2B5EF4-FFF2-40B4-BE49-F238E27FC236}">
                <a16:creationId xmlns:a16="http://schemas.microsoft.com/office/drawing/2014/main" id="{782DFD59-AABF-471A-9C85-E1D902208EF4}"/>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4.xml><?xml version="1.0" encoding="utf-8"?>
<p:sldLayout xmlns:p="http://schemas.openxmlformats.org/presentationml/2006/main" preserve="1" userDrawn="1">
  <p:cSld name="Two Content Layout Horizontal">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3CB644E-B88C-4911-BEFA-3EFF94F774C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5E43C122-D013-47B6-A047-1B61A283BEFE}"/>
              </a:ext>
            </a:extLst>
          </p:cNvPr>
          <p:cNvSpPr>
            <a:spLocks xmlns:a="http://schemas.openxmlformats.org/drawingml/2006/main" noGrp="1"/>
          </p:cNvSpPr>
          <p:nvPr>
            <p:ph idx="1"/>
          </p:nvPr>
        </p:nvSpPr>
        <p:spPr>
          <a:xfrm xmlns:a="http://schemas.openxmlformats.org/drawingml/2006/main">
            <a:off x="623389" y="1196753"/>
            <a:ext cx="11041229" cy="2340000"/>
          </a:xfrm>
        </p:spPr>
        <p:txBody>
          <a:bodyPr xmlns:a="http://schemas.openxmlformats.org/drawingml/2006/main"/>
          <a:lstStyle xmlns:a="http://schemas.openxmlformats.org/drawingml/2006/main">
            <a:lvl1pPr>
              <a:buNone/>
              <a:defRPr/>
            </a:lvl1pPr>
            <a:lvl2pPr>
              <a:buNone/>
              <a:defRPr/>
            </a:lvl2pPr>
            <a:lvl3pPr>
              <a:buNone/>
              <a:defRPr/>
            </a:lvl3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7" name="Content Placeholder 6">
            <a:extLst xmlns:a="http://schemas.openxmlformats.org/drawingml/2006/main">
              <a:ext uri="{FF2B5EF4-FFF2-40B4-BE49-F238E27FC236}">
                <a16:creationId xmlns:a16="http://schemas.microsoft.com/office/drawing/2014/main" id="{31AF696D-3AE0-4BBB-94C1-09A01FE47FF4}"/>
              </a:ext>
            </a:extLst>
          </p:cNvPr>
          <p:cNvSpPr>
            <a:spLocks xmlns:a="http://schemas.openxmlformats.org/drawingml/2006/main" noGrp="1"/>
          </p:cNvSpPr>
          <p:nvPr>
            <p:ph idx="13"/>
          </p:nvPr>
        </p:nvSpPr>
        <p:spPr>
          <a:xfrm xmlns:a="http://schemas.openxmlformats.org/drawingml/2006/main">
            <a:off x="623389" y="3681288"/>
            <a:ext cx="11041230" cy="2340000"/>
          </a:xfrm>
        </p:spPr>
        <p:txBody>
          <a:bodyPr xmlns:a="http://schemas.openxmlformats.org/drawingml/2006/main"/>
          <a:lstStyle xmlns:a="http://schemas.openxmlformats.org/drawingml/2006/main">
            <a:lvl1pPr>
              <a:buNone/>
              <a:defRPr/>
            </a:lvl1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4" name="Footer Placeholder 3">
            <a:extLst xmlns:a="http://schemas.openxmlformats.org/drawingml/2006/main">
              <a:ext uri="{FF2B5EF4-FFF2-40B4-BE49-F238E27FC236}">
                <a16:creationId xmlns:a16="http://schemas.microsoft.com/office/drawing/2014/main" id="{82FCEC4F-40A0-4FF6-9454-51FE63A5B5DB}"/>
              </a:ext>
            </a:extLst>
          </p:cNvPr>
          <p:cNvSpPr>
            <a:spLocks xmlns:a="http://schemas.openxmlformats.org/drawingml/2006/main" noGrp="1"/>
          </p:cNvSpPr>
          <p:nvPr>
            <p:ph type="ftr" idx="14"/>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5" name="Slide Number Placeholder 4">
            <a:extLst xmlns:a="http://schemas.openxmlformats.org/drawingml/2006/main">
              <a:ext uri="{FF2B5EF4-FFF2-40B4-BE49-F238E27FC236}">
                <a16:creationId xmlns:a16="http://schemas.microsoft.com/office/drawing/2014/main" id="{71390747-EC4E-4F2C-8088-57C99EC15FA1}"/>
              </a:ext>
            </a:extLst>
          </p:cNvPr>
          <p:cNvSpPr>
            <a:spLocks xmlns:a="http://schemas.openxmlformats.org/drawingml/2006/main" noGrp="1"/>
          </p:cNvSpPr>
          <p:nvPr>
            <p:ph type="sldNum" idx="15"/>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5.xml><?xml version="1.0" encoding="utf-8"?>
<p:sldLayout xmlns:p="http://schemas.openxmlformats.org/presentationml/2006/main" preserve="1" userDrawn="1">
  <p:cSld name="Two Content">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F09E43E2-0991-40F6-8081-3944505B4D95}"/>
              </a:ext>
            </a:extLst>
          </p:cNvPr>
          <p:cNvSpPr>
            <a:spLocks xmlns:a="http://schemas.openxmlformats.org/drawingml/2006/main" noGrp="1"/>
          </p:cNvSpPr>
          <p:nvPr>
            <p:ph idx="1"/>
          </p:nvPr>
        </p:nvSpPr>
        <p:spPr>
          <a:xfrm xmlns:a="http://schemas.openxmlformats.org/drawingml/2006/main">
            <a:off x="623390" y="1196752"/>
            <a:ext cx="5280002" cy="4824536"/>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4" name="Content Placeholder 3">
            <a:extLst xmlns:a="http://schemas.openxmlformats.org/drawingml/2006/main">
              <a:ext uri="{FF2B5EF4-FFF2-40B4-BE49-F238E27FC236}">
                <a16:creationId xmlns:a16="http://schemas.microsoft.com/office/drawing/2014/main" id="{3083E6FB-C43D-48BC-A75A-CFA6086055D7}"/>
              </a:ext>
            </a:extLst>
          </p:cNvPr>
          <p:cNvSpPr>
            <a:spLocks xmlns:a="http://schemas.openxmlformats.org/drawingml/2006/main" noGrp="1"/>
          </p:cNvSpPr>
          <p:nvPr>
            <p:ph idx="2"/>
          </p:nvPr>
        </p:nvSpPr>
        <p:spPr>
          <a:xfrm xmlns:a="http://schemas.openxmlformats.org/drawingml/2006/main">
            <a:off x="6287691" y="1196752"/>
            <a:ext cx="5376341" cy="4824536"/>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5" name="Title 4">
            <a:extLst xmlns:a="http://schemas.openxmlformats.org/drawingml/2006/main">
              <a:ext uri="{FF2B5EF4-FFF2-40B4-BE49-F238E27FC236}">
                <a16:creationId xmlns:a16="http://schemas.microsoft.com/office/drawing/2014/main" id="{732484EA-E78D-422A-9BA0-8DF4251D466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6" name="Footer Placeholder 5">
            <a:extLst xmlns:a="http://schemas.openxmlformats.org/drawingml/2006/main">
              <a:ext uri="{FF2B5EF4-FFF2-40B4-BE49-F238E27FC236}">
                <a16:creationId xmlns:a16="http://schemas.microsoft.com/office/drawing/2014/main" id="{90CCBEC0-FF6A-4782-AD02-96799E21A34B}"/>
              </a:ext>
            </a:extLst>
          </p:cNvPr>
          <p:cNvSpPr>
            <a:spLocks xmlns:a="http://schemas.openxmlformats.org/drawingml/2006/main" noGrp="1"/>
          </p:cNvSpPr>
          <p:nvPr>
            <p:ph type="ftr" idx="10"/>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7" name="Slide Number Placeholder 6">
            <a:extLst xmlns:a="http://schemas.openxmlformats.org/drawingml/2006/main">
              <a:ext uri="{FF2B5EF4-FFF2-40B4-BE49-F238E27FC236}">
                <a16:creationId xmlns:a16="http://schemas.microsoft.com/office/drawing/2014/main" id="{20D6A7DF-FEBF-47FD-8245-BD233EE43A53}"/>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6.xml><?xml version="1.0" encoding="utf-8"?>
<p:sldLayout xmlns:p="http://schemas.openxmlformats.org/presentationml/2006/main" preserve="1" userDrawn="1">
  <p:cSld name="One Third Two Third Title and Content">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8C5919C8-C546-4F99-ACA5-95A6C76DD70E}"/>
              </a:ext>
            </a:extLst>
          </p:cNvPr>
          <p:cNvSpPr>
            <a:spLocks xmlns:a="http://schemas.openxmlformats.org/drawingml/2006/main" noGrp="1"/>
          </p:cNvSpPr>
          <p:nvPr>
            <p:ph idx="1"/>
          </p:nvPr>
        </p:nvSpPr>
        <p:spPr>
          <a:xfrm xmlns:a="http://schemas.openxmlformats.org/drawingml/2006/main">
            <a:off x="4546445" y="1196752"/>
            <a:ext cx="7169345" cy="4826088"/>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10" name="Title 1">
            <a:extLst xmlns:a="http://schemas.openxmlformats.org/drawingml/2006/main">
              <a:ext uri="{FF2B5EF4-FFF2-40B4-BE49-F238E27FC236}">
                <a16:creationId xmlns:a16="http://schemas.microsoft.com/office/drawing/2014/main" id="{610D3663-8FAD-4325-9068-2FFA8137B8A7}"/>
              </a:ext>
            </a:extLst>
          </p:cNvPr>
          <p:cNvSpPr>
            <a:spLocks xmlns:a="http://schemas.openxmlformats.org/drawingml/2006/main" noGrp="1"/>
          </p:cNvSpPr>
          <p:nvPr>
            <p:ph type="title" idx="0"/>
          </p:nvPr>
        </p:nvSpPr>
        <p:spPr>
          <a:xfrm xmlns:a="http://schemas.openxmlformats.org/drawingml/2006/main">
            <a:off x="623390" y="116632"/>
            <a:ext cx="11088610" cy="778098"/>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7" name="Content Placeholder 2">
            <a:extLst xmlns:a="http://schemas.openxmlformats.org/drawingml/2006/main">
              <a:ext uri="{FF2B5EF4-FFF2-40B4-BE49-F238E27FC236}">
                <a16:creationId xmlns:a16="http://schemas.microsoft.com/office/drawing/2014/main" id="{045645AC-631A-4FF7-94F7-72C6DBD3813C}"/>
              </a:ext>
            </a:extLst>
          </p:cNvPr>
          <p:cNvSpPr>
            <a:spLocks xmlns:a="http://schemas.openxmlformats.org/drawingml/2006/main" noGrp="1"/>
          </p:cNvSpPr>
          <p:nvPr>
            <p:ph idx="10"/>
          </p:nvPr>
        </p:nvSpPr>
        <p:spPr>
          <a:xfrm xmlns:a="http://schemas.openxmlformats.org/drawingml/2006/main">
            <a:off x="623389" y="1195200"/>
            <a:ext cx="3840429" cy="4826088"/>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2" name="Footer Placeholder 1">
            <a:extLst xmlns:a="http://schemas.openxmlformats.org/drawingml/2006/main">
              <a:ext uri="{FF2B5EF4-FFF2-40B4-BE49-F238E27FC236}">
                <a16:creationId xmlns:a16="http://schemas.microsoft.com/office/drawing/2014/main" id="{BF1006BA-0944-4800-AD3B-8FE22C10379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4" name="Slide Number Placeholder 3">
            <a:extLst xmlns:a="http://schemas.openxmlformats.org/drawingml/2006/main">
              <a:ext uri="{FF2B5EF4-FFF2-40B4-BE49-F238E27FC236}">
                <a16:creationId xmlns:a16="http://schemas.microsoft.com/office/drawing/2014/main" id="{8D193B61-C54A-4244-BFA0-881033C3088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7.xml><?xml version="1.0" encoding="utf-8"?>
<p:sldLayout xmlns:p="http://schemas.openxmlformats.org/presentationml/2006/main" preserve="1" userDrawn="1">
  <p:cSld name="Two Third One Third Title and Content">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58CBC807-35B5-43B0-BB01-632499C6696A}"/>
              </a:ext>
            </a:extLst>
          </p:cNvPr>
          <p:cNvSpPr>
            <a:spLocks xmlns:a="http://schemas.openxmlformats.org/drawingml/2006/main" noGrp="1"/>
          </p:cNvSpPr>
          <p:nvPr>
            <p:ph idx="1"/>
          </p:nvPr>
        </p:nvSpPr>
        <p:spPr>
          <a:xfrm xmlns:a="http://schemas.openxmlformats.org/drawingml/2006/main">
            <a:off x="623389" y="1196752"/>
            <a:ext cx="6846717" cy="4824536"/>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8" name="Title 1">
            <a:extLst xmlns:a="http://schemas.openxmlformats.org/drawingml/2006/main">
              <a:ext uri="{FF2B5EF4-FFF2-40B4-BE49-F238E27FC236}">
                <a16:creationId xmlns:a16="http://schemas.microsoft.com/office/drawing/2014/main" id="{0E9AB095-7ED1-41A6-B17B-99E455E5418C}"/>
              </a:ext>
            </a:extLst>
          </p:cNvPr>
          <p:cNvSpPr>
            <a:spLocks xmlns:a="http://schemas.openxmlformats.org/drawingml/2006/main" noGrp="1"/>
          </p:cNvSpPr>
          <p:nvPr>
            <p:ph type="title" idx="0"/>
          </p:nvPr>
        </p:nvSpPr>
        <p:spPr>
          <a:xfrm xmlns:a="http://schemas.openxmlformats.org/drawingml/2006/main">
            <a:off x="623389" y="116949"/>
            <a:ext cx="11041230" cy="778098"/>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7" name="Content Placeholder 2">
            <a:extLst xmlns:a="http://schemas.openxmlformats.org/drawingml/2006/main">
              <a:ext uri="{FF2B5EF4-FFF2-40B4-BE49-F238E27FC236}">
                <a16:creationId xmlns:a16="http://schemas.microsoft.com/office/drawing/2014/main" id="{BE368D03-FFD4-4F47-8911-31E1C40D25BF}"/>
              </a:ext>
            </a:extLst>
          </p:cNvPr>
          <p:cNvSpPr>
            <a:spLocks xmlns:a="http://schemas.openxmlformats.org/drawingml/2006/main" noGrp="1"/>
          </p:cNvSpPr>
          <p:nvPr>
            <p:ph idx="10"/>
          </p:nvPr>
        </p:nvSpPr>
        <p:spPr>
          <a:xfrm xmlns:a="http://schemas.openxmlformats.org/drawingml/2006/main">
            <a:off x="7672791" y="1196752"/>
            <a:ext cx="3991828" cy="4824536"/>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2" name="Footer Placeholder 1">
            <a:extLst xmlns:a="http://schemas.openxmlformats.org/drawingml/2006/main">
              <a:ext uri="{FF2B5EF4-FFF2-40B4-BE49-F238E27FC236}">
                <a16:creationId xmlns:a16="http://schemas.microsoft.com/office/drawing/2014/main" id="{4ED3B619-0816-492D-92BE-14DC20BCBBF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4" name="Slide Number Placeholder 3">
            <a:extLst xmlns:a="http://schemas.openxmlformats.org/drawingml/2006/main">
              <a:ext uri="{FF2B5EF4-FFF2-40B4-BE49-F238E27FC236}">
                <a16:creationId xmlns:a16="http://schemas.microsoft.com/office/drawing/2014/main" id="{91A68487-B6E9-4D87-AB90-1A4D2AE3A2F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8.xml><?xml version="1.0" encoding="utf-8"?>
<p:sldLayout xmlns:p="http://schemas.openxmlformats.org/presentationml/2006/main" preserve="1" userDrawn="1">
  <p:cSld name="Text on Left with Picture at Right (blee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79C6DE7-023B-437B-9A83-4272F4C47EE0}"/>
              </a:ext>
            </a:extLst>
          </p:cNvPr>
          <p:cNvSpPr>
            <a:spLocks xmlns:a="http://schemas.openxmlformats.org/drawingml/2006/main" noGrp="1"/>
          </p:cNvSpPr>
          <p:nvPr>
            <p:ph type="title" idx="0"/>
          </p:nvPr>
        </p:nvSpPr>
        <p:spPr>
          <a:xfrm xmlns:a="http://schemas.openxmlformats.org/drawingml/2006/main">
            <a:off x="623389" y="116632"/>
            <a:ext cx="11041229" cy="778098"/>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18B5823C-46FE-474E-81FC-623A4230B87D}"/>
              </a:ext>
            </a:extLst>
          </p:cNvPr>
          <p:cNvSpPr>
            <a:spLocks xmlns:a="http://schemas.openxmlformats.org/drawingml/2006/main" noGrp="1"/>
          </p:cNvSpPr>
          <p:nvPr>
            <p:ph idx="1"/>
          </p:nvPr>
        </p:nvSpPr>
        <p:spPr>
          <a:xfrm xmlns:a="http://schemas.openxmlformats.org/drawingml/2006/main">
            <a:off x="623390" y="1196752"/>
            <a:ext cx="5295336" cy="4824536"/>
          </a:xfrm>
        </p:spPr>
        <p:txBody>
          <a:bodyPr xmlns:a="http://schemas.openxmlformats.org/drawingml/2006/main">
            <a:normAutofit/>
          </a:bodyPr>
          <a:lstStyle xmlns:a="http://schemas.openxmlformats.org/drawingml/2006/main">
            <a:lvl1pPr>
              <a:buNone/>
              <a:defRPr/>
            </a:lvl1pPr>
            <a:lvl2pPr>
              <a:buNone/>
              <a:defRPr/>
            </a:lvl2pPr>
            <a:lvl3pPr>
              <a:buNone/>
              <a:defRPr/>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p:txBody>
      </p:sp>
      <p:sp>
        <p:nvSpPr>
          <p:cNvPr id="7" name="Picture Placeholder 2">
            <a:extLst xmlns:a="http://schemas.openxmlformats.org/drawingml/2006/main">
              <a:ext uri="{FF2B5EF4-FFF2-40B4-BE49-F238E27FC236}">
                <a16:creationId xmlns:a16="http://schemas.microsoft.com/office/drawing/2014/main" id="{06BABE73-D22B-49B0-859E-3E556D937DD2}"/>
              </a:ext>
            </a:extLst>
          </p:cNvPr>
          <p:cNvSpPr>
            <a:spLocks xmlns:a="http://schemas.openxmlformats.org/drawingml/2006/main" noGrp="1"/>
          </p:cNvSpPr>
          <p:nvPr>
            <p:ph type="pic" idx="10"/>
          </p:nvPr>
        </p:nvSpPr>
        <p:spPr>
          <a:xfrm xmlns:a="http://schemas.openxmlformats.org/drawingml/2006/main">
            <a:off x="6272357" y="1195200"/>
            <a:ext cx="5391675" cy="4826088"/>
          </a:xfrm>
          <a:prstGeom xmlns:a="http://schemas.openxmlformats.org/drawingml/2006/main" prst="rect">
            <a:avLst/>
          </a:prstGeom>
          <a:solidFill xmlns:a="http://schemas.openxmlformats.org/drawingml/2006/main">
            <a:srgbClr val="7D2D4C">
              <a:alpha val="15294"/>
            </a:srgbClr>
          </a:solidFill>
          <a:ln xmlns:a="http://schemas.openxmlformats.org/drawingml/2006/main">
            <a:noFill/>
          </a:ln>
        </p:spPr>
        <p:txBody>
          <a:bodyPr xmlns:a="http://schemas.openxmlformats.org/drawingml/2006/main"/>
          <a:lstStyle xmlns:a="http://schemas.openxmlformats.org/drawingml/2006/main">
            <a:lvl1pPr marL="0" indent="0" algn="ctr">
              <a:buNone/>
              <a:defRPr>
                <a:solidFill>
                  <a:schemeClr val="accent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Click icon to add picture</a:t>
            </a:r>
            <a:endParaRPr/>
          </a:p>
        </p:txBody>
      </p:sp>
      <p:sp>
        <p:nvSpPr>
          <p:cNvPr id="4" name="Footer Placeholder 3">
            <a:extLst xmlns:a="http://schemas.openxmlformats.org/drawingml/2006/main">
              <a:ext uri="{FF2B5EF4-FFF2-40B4-BE49-F238E27FC236}">
                <a16:creationId xmlns:a16="http://schemas.microsoft.com/office/drawing/2014/main" id="{0FC6BFE5-834C-4312-AC32-A9E10F3AF18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5" name="Slide Number Placeholder 4">
            <a:extLst xmlns:a="http://schemas.openxmlformats.org/drawingml/2006/main">
              <a:ext uri="{FF2B5EF4-FFF2-40B4-BE49-F238E27FC236}">
                <a16:creationId xmlns:a16="http://schemas.microsoft.com/office/drawing/2014/main" id="{70956CAA-C76A-4B6F-B34B-C081D50B903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9.xml><?xml version="1.0" encoding="utf-8"?>
<p:sldLayout xmlns:p="http://schemas.openxmlformats.org/presentationml/2006/main" preserve="1" userDrawn="1">
  <p:cSld name="Picture with Caption">
    <p:spTree>
      <p:nvGrpSpPr>
        <p:cNvPr id="1" name=""/>
        <p:cNvGrpSpPr/>
        <p:nvPr/>
      </p:nvGrpSpPr>
      <p:grpSpPr>
        <a:xfrm xmlns:a="http://schemas.openxmlformats.org/drawingml/2006/main"/>
      </p:grpSpPr>
      <p:sp>
        <p:nvSpPr>
          <p:cNvPr id="3" name="Picture Placeholder 2">
            <a:extLst xmlns:a="http://schemas.openxmlformats.org/drawingml/2006/main">
              <a:ext uri="{FF2B5EF4-FFF2-40B4-BE49-F238E27FC236}">
                <a16:creationId xmlns:a16="http://schemas.microsoft.com/office/drawing/2014/main" id="{0559CF33-B195-4880-BCA0-3E6F6AD3B56C}"/>
              </a:ext>
            </a:extLst>
          </p:cNvPr>
          <p:cNvSpPr>
            <a:spLocks xmlns:a="http://schemas.openxmlformats.org/drawingml/2006/main" noGrp="1"/>
          </p:cNvSpPr>
          <p:nvPr>
            <p:ph type="pic" idx="1"/>
          </p:nvPr>
        </p:nvSpPr>
        <p:spPr>
          <a:xfrm xmlns:a="http://schemas.openxmlformats.org/drawingml/2006/main">
            <a:off x="623390" y="1196752"/>
            <a:ext cx="11088610" cy="4248473"/>
          </a:xfrm>
          <a:prstGeom xmlns:a="http://schemas.openxmlformats.org/drawingml/2006/main" prst="rect">
            <a:avLst/>
          </a:prstGeom>
          <a:solidFill xmlns:a="http://schemas.openxmlformats.org/drawingml/2006/main">
            <a:srgbClr val="7D2D4C">
              <a:alpha val="15000"/>
            </a:srgbClr>
          </a:solidFill>
        </p:spPr>
        <p:txBody>
          <a:bodyPr xmlns:a="http://schemas.openxmlformats.org/drawingml/2006/main"/>
          <a:lstStyle xmlns:a="http://schemas.openxmlformats.org/drawingml/2006/main">
            <a:lvl1pPr marL="0" indent="0" algn="ctr">
              <a:buNone/>
              <a:defRPr>
                <a:solidFill>
                  <a:schemeClr val="accent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Click icon to add picture</a:t>
            </a:r>
            <a:endParaRPr/>
          </a:p>
        </p:txBody>
      </p:sp>
      <p:sp>
        <p:nvSpPr>
          <p:cNvPr id="4" name="Text Placeholder 3">
            <a:extLst xmlns:a="http://schemas.openxmlformats.org/drawingml/2006/main">
              <a:ext uri="{FF2B5EF4-FFF2-40B4-BE49-F238E27FC236}">
                <a16:creationId xmlns:a16="http://schemas.microsoft.com/office/drawing/2014/main" id="{A4F903D0-1725-4FC4-932F-7DC7F8E5B2D7}"/>
              </a:ext>
            </a:extLst>
          </p:cNvPr>
          <p:cNvSpPr>
            <a:spLocks xmlns:a="http://schemas.openxmlformats.org/drawingml/2006/main" noGrp="1"/>
          </p:cNvSpPr>
          <p:nvPr>
            <p:ph type="body" idx="2"/>
          </p:nvPr>
        </p:nvSpPr>
        <p:spPr>
          <a:xfrm xmlns:a="http://schemas.openxmlformats.org/drawingml/2006/main">
            <a:off x="623390" y="5589240"/>
            <a:ext cx="11088610" cy="432048"/>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8" name="Title 7">
            <a:extLst xmlns:a="http://schemas.openxmlformats.org/drawingml/2006/main">
              <a:ext uri="{FF2B5EF4-FFF2-40B4-BE49-F238E27FC236}">
                <a16:creationId xmlns:a16="http://schemas.microsoft.com/office/drawing/2014/main" id="{5754795B-7D98-434C-90EA-43BC73EA5C7C}"/>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2" name="Footer Placeholder 1">
            <a:extLst xmlns:a="http://schemas.openxmlformats.org/drawingml/2006/main">
              <a:ext uri="{FF2B5EF4-FFF2-40B4-BE49-F238E27FC236}">
                <a16:creationId xmlns:a16="http://schemas.microsoft.com/office/drawing/2014/main" id="{6290384C-946F-41EF-8155-2E2C4297C7EA}"/>
              </a:ext>
            </a:extLst>
          </p:cNvPr>
          <p:cNvSpPr>
            <a:spLocks xmlns:a="http://schemas.openxmlformats.org/drawingml/2006/main" noGrp="1"/>
          </p:cNvSpPr>
          <p:nvPr>
            <p:ph type="ftr" idx="10"/>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5" name="Slide Number Placeholder 4">
            <a:extLst xmlns:a="http://schemas.openxmlformats.org/drawingml/2006/main">
              <a:ext uri="{FF2B5EF4-FFF2-40B4-BE49-F238E27FC236}">
                <a16:creationId xmlns:a16="http://schemas.microsoft.com/office/drawing/2014/main" id="{24770FA5-8CDD-4C8C-8CBC-FD6FCD3A76C1}"/>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10.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CD46774-A26E-4840-9E63-E684C35ED94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Footer Placeholder 2">
            <a:extLst xmlns:a="http://schemas.openxmlformats.org/drawingml/2006/main">
              <a:ext uri="{FF2B5EF4-FFF2-40B4-BE49-F238E27FC236}">
                <a16:creationId xmlns:a16="http://schemas.microsoft.com/office/drawing/2014/main" id="{902C7396-74BD-4CC6-AA3D-26221B0FD248}"/>
              </a:ext>
            </a:extLst>
          </p:cNvPr>
          <p:cNvSpPr>
            <a:spLocks xmlns:a="http://schemas.openxmlformats.org/drawingml/2006/main" noGrp="1"/>
          </p:cNvSpPr>
          <p:nvPr>
            <p:ph type="ftr" idx="10"/>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4" name="Slide Number Placeholder 3">
            <a:extLst xmlns:a="http://schemas.openxmlformats.org/drawingml/2006/main">
              <a:ext uri="{FF2B5EF4-FFF2-40B4-BE49-F238E27FC236}">
                <a16:creationId xmlns:a16="http://schemas.microsoft.com/office/drawing/2014/main" id="{6021CE32-1483-498E-9AE6-4526D88E3A93}"/>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Layouts/slideLayout11.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Footer Placeholder 1">
            <a:extLst xmlns:a="http://schemas.openxmlformats.org/drawingml/2006/main">
              <a:ext uri="{FF2B5EF4-FFF2-40B4-BE49-F238E27FC236}">
                <a16:creationId xmlns:a16="http://schemas.microsoft.com/office/drawing/2014/main" id="{151C7F80-FA71-4793-BC66-CAA3CBB39673}"/>
              </a:ext>
            </a:extLst>
          </p:cNvPr>
          <p:cNvSpPr>
            <a:spLocks xmlns:a="http://schemas.openxmlformats.org/drawingml/2006/main" noGrp="1"/>
          </p:cNvSpPr>
          <p:nvPr>
            <p:ph type="ftr" idx="10"/>
          </p:nvPr>
        </p:nvSpPr>
        <p:spPr/>
        <p:txBody>
          <a:bodyPr xmlns:a="http://schemas.openxmlformats.org/drawingml/2006/main"/>
          <a:lstStyle xmlns:a="http://schemas.openxmlformats.org/drawingml/2006/main"/>
          <a:p xmlns:a="http://schemas.openxmlformats.org/drawingml/2006/main">
            <a:r>
              <a:t>V[XX] Effective: [MM/YYYY] Review: [MM/YYYY]</a:t>
            </a:r>
          </a:p>
        </p:txBody>
      </p:sp>
      <p:sp>
        <p:nvSpPr>
          <p:cNvPr id="3" name="Slide Number Placeholder 2">
            <a:extLst xmlns:a="http://schemas.openxmlformats.org/drawingml/2006/main">
              <a:ext uri="{FF2B5EF4-FFF2-40B4-BE49-F238E27FC236}">
                <a16:creationId xmlns:a16="http://schemas.microsoft.com/office/drawing/2014/main" id="{3C350867-D514-4CBF-9276-42A50AF9EC8D}"/>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image" Target="/ppt/media/image.jpeg" Id="R4c40044f79024e64" /><Relationship Type="http://schemas.openxmlformats.org/officeDocument/2006/relationships/theme" Target="/ppt/slideMasters/theme/theme2.xml" Id="R0cb7b25e5ed34923" /><Relationship Type="http://schemas.openxmlformats.org/officeDocument/2006/relationships/slideLayout" Target="/ppt/slideLayouts/slideLayout1.xml" Id="R6c2c0b01bc0e4c80" /><Relationship Type="http://schemas.openxmlformats.org/officeDocument/2006/relationships/slideLayout" Target="/ppt/slideLayouts/slideLayout2.xml" Id="Rb7033e9aa1094ab1" /><Relationship Type="http://schemas.openxmlformats.org/officeDocument/2006/relationships/slideLayout" Target="/ppt/slideLayouts/slideLayout3.xml" Id="R4465f23d20704259" /><Relationship Type="http://schemas.openxmlformats.org/officeDocument/2006/relationships/slideLayout" Target="/ppt/slideLayouts/slideLayout4.xml" Id="Rd254d6be9b9f440d" /><Relationship Type="http://schemas.openxmlformats.org/officeDocument/2006/relationships/slideLayout" Target="/ppt/slideLayouts/slideLayout5.xml" Id="R130b89c236a340ab" /><Relationship Type="http://schemas.openxmlformats.org/officeDocument/2006/relationships/slideLayout" Target="/ppt/slideLayouts/slideLayout6.xml" Id="R5e42d78651af4c98" /><Relationship Type="http://schemas.openxmlformats.org/officeDocument/2006/relationships/slideLayout" Target="/ppt/slideLayouts/slideLayout7.xml" Id="R15d727048969452b" /><Relationship Type="http://schemas.openxmlformats.org/officeDocument/2006/relationships/slideLayout" Target="/ppt/slideLayouts/slideLayout8.xml" Id="Re956ea08d5924ea8" /><Relationship Type="http://schemas.openxmlformats.org/officeDocument/2006/relationships/slideLayout" Target="/ppt/slideLayouts/slideLayout9.xml" Id="Rd10c4cd466ed49ac" /><Relationship Type="http://schemas.openxmlformats.org/officeDocument/2006/relationships/slideLayout" Target="/ppt/slideLayouts/slideLayout10.xml" Id="R7dc8a0bd0e24447d" /><Relationship Type="http://schemas.openxmlformats.org/officeDocument/2006/relationships/slideLayout" Target="/ppt/slideLayouts/slideLayout11.xml" Id="Rb103158817c84ec8" /></Relationships>
</file>

<file path=ppt/slideMasters/slideMaster1.xml><?xml version="1.0" encoding="utf-8"?>
<p:sldMaster xmlns:p="http://schemas.openxmlformats.org/presentationml/2006/main">
  <p:cSld>
    <p:bg>
      <p:bgPr>
        <a:blipFill xmlns:a="http://schemas.openxmlformats.org/drawingml/2006/main" rotWithShape="1">
          <a:blip xmlns:r="http://schemas.openxmlformats.org/officeDocument/2006/relationships" r:embed="R4c40044f79024e64">
            <a:lum/>
          </a:blip>
          <a:srcRect l="0" t="0" r="0" b="0"/>
          <a:stretch>
            <a:fillRect l="0" t="0" r="0" b="0"/>
          </a:stretch>
        </a:blipFill>
      </p:bgPr>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D52D9A51-C747-4DE7-BCA0-1D3E472DA863}"/>
              </a:ext>
            </a:extLst>
          </p:cNvPr>
          <p:cNvSpPr>
            <a:spLocks xmlns:a="http://schemas.openxmlformats.org/drawingml/2006/main" noGrp="1"/>
          </p:cNvSpPr>
          <p:nvPr>
            <p:ph type="title" idx="0"/>
          </p:nvPr>
        </p:nvSpPr>
        <p:spPr>
          <a:xfrm xmlns:a="http://schemas.openxmlformats.org/drawingml/2006/main">
            <a:off x="623391" y="116632"/>
            <a:ext cx="11041227" cy="778098"/>
          </a:xfrm>
          <a:prstGeom xmlns:a="http://schemas.openxmlformats.org/drawingml/2006/main" prst="rect">
            <a:avLst/>
          </a:prstGeom>
        </p:spPr>
        <p:txBody>
          <a:bodyPr xmlns:a="http://schemas.openxmlformats.org/drawingml/2006/main" vert="horz" lIns="0" tIns="0" rIns="0" bIns="0" anchor="b">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2FB02E32-AAAA-4E2D-B493-F0FFA94EAA18}"/>
              </a:ext>
            </a:extLst>
          </p:cNvPr>
          <p:cNvSpPr>
            <a:spLocks xmlns:a="http://schemas.openxmlformats.org/drawingml/2006/main" noGrp="1"/>
          </p:cNvSpPr>
          <p:nvPr>
            <p:ph type="body" idx="1"/>
          </p:nvPr>
        </p:nvSpPr>
        <p:spPr>
          <a:xfrm xmlns:a="http://schemas.openxmlformats.org/drawingml/2006/main">
            <a:off x="623391" y="1196752"/>
            <a:ext cx="11041228" cy="4824536"/>
          </a:xfrm>
          <a:prstGeom xmlns:a="http://schemas.openxmlformats.org/drawingml/2006/main" prst="rect">
            <a:avLst/>
          </a:prstGeom>
        </p:spPr>
        <p:txBody>
          <a:bodyPr xmlns:a="http://schemas.openxmlformats.org/drawingml/2006/main" vert="horz" lIns="0" tIns="0" rIns="0" bIns="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p:txBody>
      </p:sp>
      <p:sp>
        <p:nvSpPr>
          <p:cNvPr id="6" name="Footer Placeholder 4">
            <a:extLst xmlns:a="http://schemas.openxmlformats.org/drawingml/2006/main">
              <a:ext uri="{FF2B5EF4-FFF2-40B4-BE49-F238E27FC236}">
                <a16:creationId xmlns:a16="http://schemas.microsoft.com/office/drawing/2014/main" id="{9B55ECAE-2C35-4F4F-B265-AB67C2C8909E}"/>
              </a:ext>
            </a:extLst>
          </p:cNvPr>
          <p:cNvSpPr>
            <a:spLocks xmlns:a="http://schemas.openxmlformats.org/drawingml/2006/main" noGrp="1"/>
          </p:cNvSpPr>
          <p:nvPr>
            <p:ph type="ftr" idx="3"/>
          </p:nvPr>
        </p:nvSpPr>
        <p:spPr>
          <a:xfrm xmlns:a="http://schemas.openxmlformats.org/drawingml/2006/main">
            <a:off x="623390" y="6308221"/>
            <a:ext cx="9409047" cy="217124"/>
          </a:xfrm>
          <a:prstGeom xmlns:a="http://schemas.openxmlformats.org/drawingml/2006/main" prst="rect">
            <a:avLst/>
          </a:prstGeom>
        </p:spPr>
        <p:txBody>
          <a:bodyPr xmlns:a="http://schemas.openxmlformats.org/drawingml/2006/main" vert="horz" lIns="0" tIns="0" rIns="0" bIns="0" anchor="ctr"/>
          <a:lstStyle xmlns:a="http://schemas.openxmlformats.org/drawingml/2006/main">
            <a:lvl1pPr algn="l">
              <a:buNone/>
              <a:defRPr sz="700">
                <a:solidFill>
                  <a:srgbClr val="333333"/>
                </a:solidFill>
              </a:defRPr>
            </a:lvl1pPr>
          </a:lstStyle>
          <a:p xmlns:a="http://schemas.openxmlformats.org/drawingml/2006/main">
            <a:r>
              <a:t>V[XX] Effective: [MM/YYYY] Review: [MM/YYYY]</a:t>
            </a:r>
          </a:p>
        </p:txBody>
      </p:sp>
      <p:sp>
        <p:nvSpPr>
          <p:cNvPr id="7" name="Slide Number Placeholder 5">
            <a:extLst xmlns:a="http://schemas.openxmlformats.org/drawingml/2006/main">
              <a:ext uri="{FF2B5EF4-FFF2-40B4-BE49-F238E27FC236}">
                <a16:creationId xmlns:a16="http://schemas.microsoft.com/office/drawing/2014/main" id="{D3175103-EBBE-460A-AD0A-8B6C1103A0B1}"/>
              </a:ext>
            </a:extLst>
          </p:cNvPr>
          <p:cNvSpPr>
            <a:spLocks xmlns:a="http://schemas.openxmlformats.org/drawingml/2006/main" noGrp="1"/>
          </p:cNvSpPr>
          <p:nvPr>
            <p:ph type="sldNum" idx="4"/>
          </p:nvPr>
        </p:nvSpPr>
        <p:spPr>
          <a:xfrm xmlns:a="http://schemas.openxmlformats.org/drawingml/2006/main">
            <a:off x="11141578" y="6308220"/>
            <a:ext cx="523373" cy="217125"/>
          </a:xfrm>
          <a:prstGeom xmlns:a="http://schemas.openxmlformats.org/drawingml/2006/main" prst="rect">
            <a:avLst/>
          </a:prstGeom>
        </p:spPr>
        <p:txBody>
          <a:bodyPr xmlns:a="http://schemas.openxmlformats.org/drawingml/2006/main" vert="horz" lIns="0" tIns="0" rIns="0" bIns="0" anchor="ctr"/>
          <a:lstStyle xmlns:a="http://schemas.openxmlformats.org/drawingml/2006/main">
            <a:lvl1pPr algn="r">
              <a:buNone/>
              <a:defRPr sz="700">
                <a:solidFill>
                  <a:srgbClr val="333333"/>
                </a:solidFill>
              </a:defRPr>
            </a:lvl1pPr>
          </a:lstStyle>
          <a:p xmlns:a="http://schemas.openxmlformats.org/drawingml/2006/main">
            <a:fld id="{E917DE0E-AFB1-41FD-BC35-27DB61CA125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c2c0b01bc0e4c80"/>
    <p:sldLayoutId xmlns:r="http://schemas.openxmlformats.org/officeDocument/2006/relationships" id="2147483650" r:id="Rb7033e9aa1094ab1"/>
    <p:sldLayoutId xmlns:r="http://schemas.openxmlformats.org/officeDocument/2006/relationships" id="2147483651" r:id="R4465f23d20704259"/>
    <p:sldLayoutId xmlns:r="http://schemas.openxmlformats.org/officeDocument/2006/relationships" id="2147483652" r:id="Rd254d6be9b9f440d"/>
    <p:sldLayoutId xmlns:r="http://schemas.openxmlformats.org/officeDocument/2006/relationships" id="2147483653" r:id="R130b89c236a340ab"/>
    <p:sldLayoutId xmlns:r="http://schemas.openxmlformats.org/officeDocument/2006/relationships" id="2147483654" r:id="R5e42d78651af4c98"/>
    <p:sldLayoutId xmlns:r="http://schemas.openxmlformats.org/officeDocument/2006/relationships" id="2147483655" r:id="R15d727048969452b"/>
    <p:sldLayoutId xmlns:r="http://schemas.openxmlformats.org/officeDocument/2006/relationships" id="2147483656" r:id="Re956ea08d5924ea8"/>
    <p:sldLayoutId xmlns:r="http://schemas.openxmlformats.org/officeDocument/2006/relationships" id="2147483657" r:id="Rd10c4cd466ed49ac"/>
    <p:sldLayoutId xmlns:r="http://schemas.openxmlformats.org/officeDocument/2006/relationships" id="2147483658" r:id="R7dc8a0bd0e24447d"/>
    <p:sldLayoutId xmlns:r="http://schemas.openxmlformats.org/officeDocument/2006/relationships" id="2147483659" r:id="Rb103158817c84ec8"/>
  </p:sldLayoutIdLst>
  <p:hf hdr="0" dt="0"/>
  <p:txStyles>
    <p:titleStyle>
      <a:lvl1pPr xmlns:a="http://schemas.openxmlformats.org/drawingml/2006/main" algn="l" defTabSz="914400">
        <a:spcBef>
          <a:spcPct val="0"/>
        </a:spcBef>
        <a:buNone/>
        <a:defRPr sz="3200" b="1" kern="1200">
          <a:solidFill>
            <a:schemeClr val="tx1">
              <a:lumMod val="95000"/>
              <a:lumOff val="5000"/>
            </a:schemeClr>
          </a:solidFill>
          <a:latin typeface="+mj-lt"/>
          <a:ea typeface="+mj-lt"/>
          <a:cs typeface="+mj-lt"/>
        </a:defRPr>
      </a:lvl1pPr>
    </p:titleStyle>
    <p:bodyStyle>
      <a:lvl1pPr xmlns:a="http://schemas.openxmlformats.org/drawingml/2006/main" marL="179388" indent="-179388" algn="l" defTabSz="914400">
        <a:spcBef>
          <a:spcPts val="600"/>
        </a:spcBef>
        <a:spcAft>
          <a:spcPts val="600"/>
        </a:spcAft>
        <a:buClr>
          <a:schemeClr val="tx1"/>
        </a:buClr>
        <a:buFont typeface="Arial"/>
        <a:buChar char="•"/>
        <a:defRPr sz="2000" kern="1200">
          <a:solidFill>
            <a:schemeClr val="tx1">
              <a:lumMod val="95000"/>
              <a:lumOff val="5000"/>
            </a:schemeClr>
          </a:solidFill>
          <a:latin typeface="+mn-lt"/>
          <a:ea typeface="+mn-lt"/>
          <a:cs typeface="+mn-lt"/>
        </a:defRPr>
      </a:lvl1pPr>
      <a:lvl2pPr xmlns:a="http://schemas.openxmlformats.org/drawingml/2006/main" marL="358775" indent="-179388" algn="l" defTabSz="914400">
        <a:spcBef>
          <a:spcPts val="0"/>
        </a:spcBef>
        <a:spcAft>
          <a:spcPts val="300"/>
        </a:spcAft>
        <a:buClr>
          <a:schemeClr val="tx1"/>
        </a:buClr>
        <a:buFont typeface="Arial"/>
        <a:buChar char="−"/>
        <a:defRPr sz="2000" kern="1200">
          <a:solidFill>
            <a:schemeClr val="tx1">
              <a:lumMod val="95000"/>
              <a:lumOff val="5000"/>
            </a:schemeClr>
          </a:solidFill>
          <a:latin typeface="+mn-lt"/>
          <a:ea typeface="+mn-lt"/>
          <a:cs typeface="+mn-lt"/>
        </a:defRPr>
      </a:lvl2pPr>
      <a:lvl3pPr xmlns:a="http://schemas.openxmlformats.org/drawingml/2006/main" marL="539750" indent="-179388" algn="l" defTabSz="914400">
        <a:spcBef>
          <a:spcPts val="0"/>
        </a:spcBef>
        <a:spcAft>
          <a:spcPts val="300"/>
        </a:spcAft>
        <a:buClr>
          <a:schemeClr val="tx1"/>
        </a:buClr>
        <a:buFont typeface="Courier New"/>
        <a:buChar char="o"/>
        <a:defRPr sz="2000" kern="1200">
          <a:solidFill>
            <a:schemeClr val="tx1">
              <a:lumMod val="95000"/>
              <a:lumOff val="5000"/>
            </a:schemeClr>
          </a:solidFill>
          <a:latin typeface="+mn-lt"/>
          <a:ea typeface="+mn-lt"/>
          <a:cs typeface="+mn-lt"/>
        </a:defRPr>
      </a:lvl3pPr>
      <a:lvl4pPr xmlns:a="http://schemas.openxmlformats.org/drawingml/2006/main" marL="0" indent="0" algn="l" defTabSz="914400">
        <a:spcBef>
          <a:spcPts val="600"/>
        </a:spcBef>
        <a:spcAft>
          <a:spcPts val="300"/>
        </a:spcAft>
        <a:buFont typeface="Arial"/>
        <a:buNone/>
        <a:defRPr sz="2400" b="0" kern="1200" baseline="0">
          <a:solidFill>
            <a:schemeClr val="tx1">
              <a:lumMod val="95000"/>
              <a:lumOff val="5000"/>
            </a:schemeClr>
          </a:solidFill>
          <a:latin typeface="+mn-lt"/>
          <a:ea typeface="+mn-lt"/>
          <a:cs typeface="+mn-lt"/>
        </a:defRPr>
      </a:lvl4pPr>
      <a:lvl5pPr xmlns:a="http://schemas.openxmlformats.org/drawingml/2006/main" marL="892175" indent="-177800" algn="l" defTabSz="914400">
        <a:spcBef>
          <a:spcPts val="0"/>
        </a:spcBef>
        <a:spcAft>
          <a:spcPts val="300"/>
        </a:spcAft>
        <a:buFont typeface="Arial"/>
        <a:buChar char="−"/>
        <a:defRPr sz="1400" kern="1200" baseline="0">
          <a:solidFill>
            <a:schemeClr val="tx1"/>
          </a:solidFill>
          <a:latin typeface="+mn-lt"/>
          <a:ea typeface="+mn-lt"/>
          <a:cs typeface="+mn-lt"/>
        </a:defRPr>
      </a:lvl5pPr>
      <a:lvl6pPr xmlns:a="http://schemas.openxmlformats.org/drawingml/2006/main" marL="2514600" indent="-228600" algn="l" defTabSz="9144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9144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9144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Metro North">
  <a:themeElements>
    <a:clrScheme name="Metro North">
      <a:dk1>
        <a:sysClr val="windowText" lastClr="000000"/>
      </a:dk1>
      <a:lt1>
        <a:sysClr val="window" lastClr="FFFFFF"/>
      </a:lt1>
      <a:dk2>
        <a:srgbClr val="D9D9D6"/>
      </a:dk2>
      <a:lt2>
        <a:srgbClr val="FFFFFF"/>
      </a:lt2>
      <a:accent1>
        <a:srgbClr val="236192"/>
      </a:accent1>
      <a:accent2>
        <a:srgbClr val="00778B"/>
      </a:accent2>
      <a:accent3>
        <a:srgbClr val="00A3AD"/>
      </a:accent3>
      <a:accent4>
        <a:srgbClr val="6ECEB2"/>
      </a:accent4>
      <a:accent5>
        <a:srgbClr val="9ADBE8"/>
      </a:accent5>
      <a:accent6>
        <a:srgbClr val="BCE194"/>
      </a:accent6>
      <a:hlink>
        <a:srgbClr val="236192"/>
      </a:hlink>
      <a:folHlink>
        <a:srgbClr val="23619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tro Nort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bb75332881049be" /><Relationship Type="http://schemas.openxmlformats.org/officeDocument/2006/relationships/notesSlide" Target="/ppt/notesSlides/notesSlide1.xml" Id="Rae77f452a3ff44f5" /></Relationships>
</file>

<file path=ppt/slides/_rels/slide2.xml.rels>&#65279;<?xml version="1.0" encoding="utf-8"?><Relationships xmlns="http://schemas.openxmlformats.org/package/2006/relationships"><Relationship Type="http://schemas.openxmlformats.org/officeDocument/2006/relationships/slideLayout" Target="/ppt/slideLayouts/slideLayout3.xml" Id="R25f02d44cf6d4d0e" /><Relationship Type="http://schemas.openxmlformats.org/officeDocument/2006/relationships/notesSlide" Target="/ppt/notesSlides/notesSlide2.xml" Id="R8b3c7a1cddc342b9" /></Relationships>
</file>

<file path=ppt/slides/_rels/slide3.xml.rels>&#65279;<?xml version="1.0" encoding="utf-8"?><Relationships xmlns="http://schemas.openxmlformats.org/package/2006/relationships"><Relationship Type="http://schemas.openxmlformats.org/officeDocument/2006/relationships/slideLayout" Target="/ppt/slideLayouts/slideLayout3.xml" Id="Re4994177c61944cd" /><Relationship Type="http://schemas.openxmlformats.org/officeDocument/2006/relationships/notesSlide" Target="/ppt/notesSlides/notesSlide3.xml" Id="R5a5b1e3beefa4a58" /></Relationships>
</file>

<file path=ppt/slides/_rels/slide4.xml.rels>&#65279;<?xml version="1.0" encoding="utf-8"?><Relationships xmlns="http://schemas.openxmlformats.org/package/2006/relationships"><Relationship Type="http://schemas.openxmlformats.org/officeDocument/2006/relationships/slideLayout" Target="/ppt/slideLayouts/slideLayout3.xml" Id="R8ae98a0d02f34aa4" /><Relationship Type="http://schemas.openxmlformats.org/officeDocument/2006/relationships/notesSlide" Target="/ppt/notesSlides/notesSlide4.xml" Id="R19d871520bf54f20" /></Relationships>
</file>

<file path=ppt/slides/_rels/slide5.xml.rels>&#65279;<?xml version="1.0" encoding="utf-8"?><Relationships xmlns="http://schemas.openxmlformats.org/package/2006/relationships"><Relationship Type="http://schemas.openxmlformats.org/officeDocument/2006/relationships/slideLayout" Target="/ppt/slideLayouts/slideLayout3.xml" Id="Rd378c37e35064abe" /><Relationship Type="http://schemas.openxmlformats.org/officeDocument/2006/relationships/image" Target="/ppt/media/image.png" Id="Rbafd7719a95f46f9" /><Relationship Type="http://schemas.openxmlformats.org/officeDocument/2006/relationships/image" Target="/ppt/media/image2.png" Id="Rd3cea14a542941e1" /><Relationship Type="http://schemas.openxmlformats.org/officeDocument/2006/relationships/notesSlide" Target="/ppt/notesSlides/notesSlide5.xml" Id="Reae7fdba43024e76" /></Relationships>
</file>

<file path=ppt/slides/_rels/slide6.xml.rels>&#65279;<?xml version="1.0" encoding="utf-8"?><Relationships xmlns="http://schemas.openxmlformats.org/package/2006/relationships"><Relationship Type="http://schemas.openxmlformats.org/officeDocument/2006/relationships/slideLayout" Target="/ppt/slideLayouts/slideLayout3.xml" Id="R52269345fdf14986" /><Relationship Type="http://schemas.openxmlformats.org/officeDocument/2006/relationships/notesSlide" Target="/ppt/notesSlides/notesSlide6.xml" Id="R65c0bdb7bc814e69" /></Relationships>
</file>

<file path=ppt/slides/_rels/slide7.xml.rels>&#65279;<?xml version="1.0" encoding="utf-8"?><Relationships xmlns="http://schemas.openxmlformats.org/package/2006/relationships"><Relationship Type="http://schemas.openxmlformats.org/officeDocument/2006/relationships/slideLayout" Target="/ppt/slideLayouts/slideLayout3.xml" Id="R71c3fae2080c42f1" /><Relationship Type="http://schemas.openxmlformats.org/officeDocument/2006/relationships/notesSlide" Target="/ppt/notesSlides/notesSlide7.xml" Id="R5a103eff2d8e409c" /></Relationships>
</file>

<file path=ppt/slides/_rels/slide8.xml.rels>&#65279;<?xml version="1.0" encoding="utf-8"?><Relationships xmlns="http://schemas.openxmlformats.org/package/2006/relationships"><Relationship Type="http://schemas.openxmlformats.org/officeDocument/2006/relationships/slideLayout" Target="/ppt/slideLayouts/slideLayout3.xml" Id="R1d891abb96794bba" /><Relationship Type="http://schemas.openxmlformats.org/officeDocument/2006/relationships/notesSlide" Target="/ppt/notesSlides/notesSlide8.xml" Id="Rfedea6a6fa214185" /></Relationships>
</file>

<file path=ppt/slides/_rels/slide9.xml.rels>&#65279;<?xml version="1.0" encoding="utf-8"?><Relationships xmlns="http://schemas.openxmlformats.org/package/2006/relationships"><Relationship Type="http://schemas.openxmlformats.org/officeDocument/2006/relationships/slideLayout" Target="/ppt/slideLayouts/slideLayout3.xml" Id="Rd707249c64ed4c18" /><Relationship Type="http://schemas.openxmlformats.org/officeDocument/2006/relationships/notesSlide" Target="/ppt/notesSlides/notesSlide9.xml" Id="Rb0e8f3aa931d494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3.xml" Id="R52b0079e36eb49c6" /><Relationship Type="http://schemas.openxmlformats.org/officeDocument/2006/relationships/image" Target="/ppt/media/image3.png" Id="Rb46c773b390d4366" /><Relationship Type="http://schemas.openxmlformats.org/officeDocument/2006/relationships/notesSlide" Target="/ppt/notesSlides/notesSlide10.xml" Id="R5b9b7fe6b33b4b0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8.xml" Id="R467139ce97034ea2" /><Relationship Type="http://schemas.openxmlformats.org/officeDocument/2006/relationships/image" Target="/ppt/media/image4.jpeg" Id="Rc3918e378d7d4afe" /><Relationship Type="http://schemas.openxmlformats.org/officeDocument/2006/relationships/notesSlide" Target="/ppt/notesSlides/notesSlide11.xml" Id="R1b16b19a1005463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3.xml" Id="Rdcf8fc4ef5484f4b" /><Relationship Type="http://schemas.openxmlformats.org/officeDocument/2006/relationships/notesSlide" Target="/ppt/notesSlides/notesSlide12.xml" Id="R8514f5063ac44c3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3.xml" Id="R7df42d1eb19e42ed" /><Relationship Type="http://schemas.openxmlformats.org/officeDocument/2006/relationships/image" Target="/ppt/media/image5.jpeg" Id="R74565e158b4f43b6" /><Relationship Type="http://schemas.openxmlformats.org/officeDocument/2006/relationships/notesSlide" Target="/ppt/notesSlides/notesSlide13.xml" Id="R52c677179e734ba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8.xml" Id="R51d0a80b90a94fdc" /><Relationship Type="http://schemas.openxmlformats.org/officeDocument/2006/relationships/image" Target="/ppt/media/image6.jpeg" Id="Rcbbf50d41c4e4476" /><Relationship Type="http://schemas.openxmlformats.org/officeDocument/2006/relationships/notesSlide" Target="/ppt/notesSlides/notesSlide14.xml" Id="Rb78b484477ed47c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8.xml" Id="R6e52682c730c456b" /><Relationship Type="http://schemas.openxmlformats.org/officeDocument/2006/relationships/image" Target="/ppt/media/image7.jpeg" Id="R8c9c89c3bdb4429f" /><Relationship Type="http://schemas.openxmlformats.org/officeDocument/2006/relationships/notesSlide" Target="/ppt/notesSlides/notesSlide15.xml" Id="R0d9e8c137cd846d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5.xml" Id="Rfb1176de2390432a" /><Relationship Type="http://schemas.openxmlformats.org/officeDocument/2006/relationships/notesSlide" Target="/ppt/notesSlides/notesSlide16.xml" Id="R1dda3e26c267427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10" name="Title 9">
            <a:extLst xmlns:a="http://schemas.openxmlformats.org/drawingml/2006/main">
              <a:ext uri="{FF2B5EF4-FFF2-40B4-BE49-F238E27FC236}">
                <a16:creationId xmlns:a16="http://schemas.microsoft.com/office/drawing/2014/main" id="{A49F99D4-0BC6-47C3-8DB8-ADCDC78AF176}"/>
              </a:ext>
            </a:extLst>
          </p:cNvPr>
          <p:cNvSpPr>
            <a:spLocks xmlns:a="http://schemas.openxmlformats.org/drawingml/2006/main" noGrp="1"/>
          </p:cNvSpPr>
          <p:nvPr>
            <p:ph type="title" idx="0"/>
          </p:nvPr>
        </p:nvSpPr>
        <p:spPr>
          <a:xfrm xmlns:a="http://schemas.openxmlformats.org/drawingml/2006/main">
            <a:off x="752185" y="2667186"/>
            <a:ext cx="10897462" cy="57606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Obstructed labour</a:t>
            </a:r>
          </a:p>
        </p:txBody>
      </p:sp>
      <p:sp>
        <p:nvSpPr>
          <p:cNvPr id="11" name="Text Placeholder 10">
            <a:extLst xmlns:a="http://schemas.openxmlformats.org/drawingml/2006/main">
              <a:ext uri="{FF2B5EF4-FFF2-40B4-BE49-F238E27FC236}">
                <a16:creationId xmlns:a16="http://schemas.microsoft.com/office/drawing/2014/main" id="{290164BA-A242-4816-BE6D-17B3C224B781}"/>
              </a:ext>
            </a:extLst>
          </p:cNvPr>
          <p:cNvSpPr>
            <a:spLocks xmlns:a="http://schemas.openxmlformats.org/drawingml/2006/main" noGrp="1"/>
          </p:cNvSpPr>
          <p:nvPr>
            <p:ph type="body" idx="10"/>
          </p:nvPr>
        </p:nvSpPr>
        <p:spPr>
          <a:xfrm xmlns:a="http://schemas.openxmlformats.org/drawingml/2006/main">
            <a:off x="790579" y="3429000"/>
            <a:ext cx="10897543" cy="57606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Maternity Emergency Program</a:t>
            </a:r>
          </a:p>
        </p:txBody>
      </p:sp>
      <p:sp>
        <p:nvSpPr>
          <p:cNvPr id="2" name="Text Placeholder 1">
            <a:extLst xmlns:a="http://schemas.openxmlformats.org/drawingml/2006/main">
              <a:ext uri="{FF2B5EF4-FFF2-40B4-BE49-F238E27FC236}">
                <a16:creationId xmlns:a16="http://schemas.microsoft.com/office/drawing/2014/main" id="{1848C2DB-237A-BEAB-AAF6-8E2463F658C6}"/>
              </a:ext>
            </a:extLst>
          </p:cNvPr>
          <p:cNvSpPr>
            <a:spLocks xmlns:a="http://schemas.openxmlformats.org/drawingml/2006/main" noGrp="1"/>
          </p:cNvSpPr>
          <p:nvPr>
            <p:ph type="body" idx="11"/>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Queensland Maternity Education</a:t>
            </a:r>
          </a:p>
        </p:txBody>
      </p:sp>
      <p:sp>
        <p:nvSpPr>
          <p:cNvPr id="8" name="Footer Placeholder 7">
            <a:extLst xmlns:a="http://schemas.openxmlformats.org/drawingml/2006/main">
              <a:ext uri="{FF2B5EF4-FFF2-40B4-BE49-F238E27FC236}">
                <a16:creationId xmlns:a16="http://schemas.microsoft.com/office/drawing/2014/main" id="{D4837759-3CAE-4EE7-9B8D-3FEC4600B23A}"/>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r>
              <a:t>V1 Effective: 09/2025 Review: 09/2028</a:t>
            </a:r>
          </a:p>
        </p:txBody>
      </p:sp>
    </p:spTree>
    <p:extLst>
      <p:ext uri="{BB962C8B-B14F-4D97-AF65-F5344CB8AC3E}">
        <p14:creationId xmlns:p14="http://schemas.microsoft.com/office/powerpoint/2010/main" val="2934808045"/>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831C916-AC34-35DF-C0AF-1E69329110C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Learning outcomes</a:t>
            </a:r>
          </a:p>
        </p:txBody>
      </p:sp>
      <p:sp>
        <p:nvSpPr>
          <p:cNvPr id="3" name="Content Placeholder 2">
            <a:extLst xmlns:a="http://schemas.openxmlformats.org/drawingml/2006/main">
              <a:ext uri="{FF2B5EF4-FFF2-40B4-BE49-F238E27FC236}">
                <a16:creationId xmlns:a16="http://schemas.microsoft.com/office/drawing/2014/main" id="{9B33DEF1-74E0-6074-A741-82B5A1481A46}"/>
              </a:ext>
            </a:extLst>
          </p:cNvPr>
          <p:cNvSpPr>
            <a:spLocks xmlns:a="http://schemas.openxmlformats.org/drawingml/2006/main" noGrp="1"/>
          </p:cNvSpPr>
          <p:nvPr>
            <p:ph idx="1"/>
          </p:nvPr>
        </p:nvSpPr>
        <p:spPr>
          <a:xfrm xmlns:a="http://schemas.openxmlformats.org/drawingml/2006/main">
            <a:off x="623389" y="1196752"/>
            <a:ext cx="11041230" cy="4608512"/>
          </a:xfrm>
        </p:spPr>
        <p:txBody>
          <a:bodyPr xmlns:a="http://schemas.openxmlformats.org/drawingml/2006/main">
            <a:normAutofit/>
          </a:bodyPr>
          <a:lstStyle xmlns:a="http://schemas.openxmlformats.org/drawingml/2006/main"/>
          <a:p xmlns:a="http://schemas.openxmlformats.org/drawingml/2006/main">
            <a:pPr>
              <a:lnSpc>
                <a:spcPct val="150000"/>
              </a:lnSpc>
              <a:spcBef>
                <a:spcPts val="215"/>
              </a:spcBef>
              <a:buNone/>
              <a:tabLst>
                <a:tab pos="1477645" algn="l"/>
              </a:tabLst>
            </a:pPr>
            <a:r>
              <a:rPr sz="1800">
                <a:latin typeface="Noto Sans"/>
                <a:ea typeface="Noto Sans"/>
                <a:cs typeface="Noto Sans"/>
              </a:rPr>
              <a:t>Identify key risk factors associated with obstructed labour</a:t>
            </a:r>
          </a:p>
          <a:p xmlns:a="http://schemas.openxmlformats.org/drawingml/2006/main">
            <a:pPr>
              <a:lnSpc>
                <a:spcPct val="150000"/>
              </a:lnSpc>
              <a:spcBef>
                <a:spcPts val="215"/>
              </a:spcBef>
              <a:buNone/>
              <a:tabLst>
                <a:tab pos="1477645" algn="l"/>
              </a:tabLst>
            </a:pPr>
            <a:r>
              <a:rPr sz="1800">
                <a:latin typeface="Noto Sans"/>
                <a:ea typeface="Noto Sans"/>
                <a:cs typeface="Noto Sans"/>
              </a:rPr>
              <a:t>Apply shared decision-making principles when discussing interventions</a:t>
            </a:r>
          </a:p>
          <a:p xmlns:a="http://schemas.openxmlformats.org/drawingml/2006/main">
            <a:pPr>
              <a:lnSpc>
                <a:spcPct val="150000"/>
              </a:lnSpc>
              <a:spcBef>
                <a:spcPts val="215"/>
              </a:spcBef>
              <a:buNone/>
              <a:tabLst>
                <a:tab pos="1477645" algn="l"/>
              </a:tabLst>
            </a:pPr>
            <a:r>
              <a:rPr sz="1800">
                <a:latin typeface="Noto Sans"/>
                <a:ea typeface="Noto Sans"/>
                <a:cs typeface="Noto Sans"/>
              </a:rPr>
              <a:t>Detect delays in labour progress and initiate timely escalation of care</a:t>
            </a:r>
          </a:p>
        </p:txBody>
      </p:sp>
      <p:sp>
        <p:nvSpPr>
          <p:cNvPr id="5" name="Slide Number Placeholder 4">
            <a:extLst xmlns:a="http://schemas.openxmlformats.org/drawingml/2006/main">
              <a:ext uri="{FF2B5EF4-FFF2-40B4-BE49-F238E27FC236}">
                <a16:creationId xmlns:a16="http://schemas.microsoft.com/office/drawing/2014/main" id="{A6BF78BE-D97C-3391-A8EF-CD75E1D205C8}"/>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2</a:t>
            </a:fld>
            <a:endParaRPr/>
          </a:p>
        </p:txBody>
      </p:sp>
      <p:sp>
        <p:nvSpPr>
          <p:cNvPr id="7" name="Footer Placeholder 3">
            <a:extLst xmlns:a="http://schemas.openxmlformats.org/drawingml/2006/main">
              <a:ext uri="{FF2B5EF4-FFF2-40B4-BE49-F238E27FC236}">
                <a16:creationId xmlns:a16="http://schemas.microsoft.com/office/drawing/2014/main" id="{E9EAC619-D50F-3831-B9A2-C9ACA201567F}"/>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2298284343"/>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13" name="Content Placeholder 12">
            <a:extLst xmlns:a="http://schemas.openxmlformats.org/drawingml/2006/main">
              <a:ext uri="{FF2B5EF4-FFF2-40B4-BE49-F238E27FC236}">
                <a16:creationId xmlns:a16="http://schemas.microsoft.com/office/drawing/2014/main" id="{4E2F82B5-886B-08E2-0883-71E3519AD9F5}"/>
              </a:ext>
            </a:extLst>
          </p:cNvPr>
          <p:cNvSpPr>
            <a:spLocks xmlns:a="http://schemas.openxmlformats.org/drawingml/2006/main" noGrp="1"/>
          </p:cNvSpPr>
          <p:nvPr>
            <p:ph idx="1"/>
          </p:nvPr>
        </p:nvSpPr>
        <p:spPr>
          <a:xfrm xmlns:a="http://schemas.openxmlformats.org/drawingml/2006/main">
            <a:off x="575385" y="2542887"/>
            <a:ext cx="11041230" cy="1772226"/>
          </a:xfrm>
        </p:spPr>
        <p:txBody>
          <a:bodyPr xmlns:a="http://schemas.openxmlformats.org/drawingml/2006/main">
            <a:normAutofit/>
          </a:bodyPr>
          <a:lstStyle xmlns:a="http://schemas.openxmlformats.org/drawingml/2006/main"/>
          <a:p xmlns:a="http://schemas.openxmlformats.org/drawingml/2006/main">
            <a:pPr marL="0" indent="0" algn="ctr">
              <a:buNone/>
            </a:pPr>
            <a:r>
              <a:rPr sz="4400">
                <a:latin typeface="Noto Sans"/>
                <a:ea typeface="Noto Sans"/>
                <a:cs typeface="Noto Sans"/>
              </a:rPr>
              <a:t>How would you define obstructed labour?</a:t>
            </a:r>
          </a:p>
        </p:txBody>
      </p:sp>
      <p:sp>
        <p:nvSpPr>
          <p:cNvPr id="5" name="Slide Number Placeholder 4">
            <a:extLst xmlns:a="http://schemas.openxmlformats.org/drawingml/2006/main">
              <a:ext uri="{FF2B5EF4-FFF2-40B4-BE49-F238E27FC236}">
                <a16:creationId xmlns:a16="http://schemas.microsoft.com/office/drawing/2014/main" id="{BFBCCCEE-F277-D7FF-8B5D-49BD5793EAD4}"/>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3</a:t>
            </a:fld>
            <a:endParaRPr/>
          </a:p>
        </p:txBody>
      </p:sp>
      <p:sp>
        <p:nvSpPr>
          <p:cNvPr id="2" name="Footer Placeholder 3">
            <a:extLst xmlns:a="http://schemas.openxmlformats.org/drawingml/2006/main">
              <a:ext uri="{FF2B5EF4-FFF2-40B4-BE49-F238E27FC236}">
                <a16:creationId xmlns:a16="http://schemas.microsoft.com/office/drawing/2014/main" id="{D61FD2A7-D18D-98D8-D376-7877F4390E23}"/>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2953588625"/>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15FC6D2-73B5-4B6D-9307-C8CBDD24F92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Obstructed labour – definition </a:t>
            </a:r>
          </a:p>
        </p:txBody>
      </p:sp>
      <p:sp>
        <p:nvSpPr>
          <p:cNvPr id="3" name="Content Placeholder 2">
            <a:extLst xmlns:a="http://schemas.openxmlformats.org/drawingml/2006/main">
              <a:ext uri="{FF2B5EF4-FFF2-40B4-BE49-F238E27FC236}">
                <a16:creationId xmlns:a16="http://schemas.microsoft.com/office/drawing/2014/main" id="{100A6E2D-94AB-4D56-8406-1DD37564A3D1}"/>
              </a:ext>
            </a:extLst>
          </p:cNvPr>
          <p:cNvSpPr>
            <a:spLocks xmlns:a="http://schemas.openxmlformats.org/drawingml/2006/main" noGrp="1"/>
          </p:cNvSpPr>
          <p:nvPr>
            <p:ph idx="1"/>
          </p:nvPr>
        </p:nvSpPr>
        <p:spPr>
          <a:xfrm xmlns:a="http://schemas.openxmlformats.org/drawingml/2006/main">
            <a:off x="1055440" y="1772816"/>
            <a:ext cx="9313035" cy="2414173"/>
          </a:xfrm>
        </p:spPr>
        <p:txBody>
          <a:bodyPr xmlns:a="http://schemas.openxmlformats.org/drawingml/2006/main">
            <a:normAutofit/>
          </a:bodyPr>
          <a:lstStyle xmlns:a="http://schemas.openxmlformats.org/drawingml/2006/main"/>
          <a:p xmlns:a="http://schemas.openxmlformats.org/drawingml/2006/main">
            <a:pPr marL="0" lvl="0" indent="0" algn="ctr">
              <a:buNone/>
            </a:pPr>
            <a:endParaRPr sz="2800">
              <a:solidFill>
                <a:srgbClr val="8F255A"/>
              </a:solidFill>
            </a:endParaRPr>
          </a:p>
          <a:p xmlns:a="http://schemas.openxmlformats.org/drawingml/2006/main">
            <a:pPr marL="0" lvl="0" indent="0" algn="ctr">
              <a:buNone/>
            </a:pPr>
            <a:r>
              <a:rPr sz="2800">
                <a:solidFill>
                  <a:srgbClr val="8F255A"/>
                </a:solidFill>
                <a:latin typeface="Noto Sans"/>
                <a:ea typeface="Noto Sans"/>
                <a:cs typeface="Noto Sans"/>
              </a:rPr>
              <a:t>‘Despite strong, effective uterine contractions there is a ceasing in the progress of labour.’</a:t>
            </a:r>
          </a:p>
          <a:p xmlns:a="http://schemas.openxmlformats.org/drawingml/2006/main">
            <a:pPr marL="0" lvl="0" indent="0" algn="r">
              <a:buNone/>
            </a:pPr>
            <a:r>
              <a:rPr sz="1400">
                <a:solidFill>
                  <a:schemeClr val="tx1"/>
                </a:solidFill>
                <a:latin typeface="Noto Sans"/>
                <a:ea typeface="Noto Sans"/>
                <a:cs typeface="Noto Sans"/>
              </a:rPr>
              <a:t>Queensland Clinical Guideline – Prolonged and/or obstructed labour - Short Guide </a:t>
            </a:r>
          </a:p>
          <a:p xmlns:a="http://schemas.openxmlformats.org/drawingml/2006/main">
            <a:pPr marL="0" lvl="0" indent="0" algn="r">
              <a:buNone/>
            </a:pPr>
            <a:endParaRPr sz="1400">
              <a:solidFill>
                <a:schemeClr val="tx1"/>
              </a:solidFill>
            </a:endParaRPr>
          </a:p>
          <a:p xmlns:a="http://schemas.openxmlformats.org/drawingml/2006/main">
            <a:pPr marL="0" indent="0">
              <a:buNone/>
            </a:pPr>
            <a:endParaRPr sz="2800">
              <a:solidFill>
                <a:schemeClr val="tx1"/>
              </a:solidFill>
            </a:endParaRPr>
          </a:p>
          <a:p xmlns:a="http://schemas.openxmlformats.org/drawingml/2006/main">
            <a:pPr marL="0" lvl="0" indent="0" algn="ctr">
              <a:buNone/>
            </a:pPr>
            <a:endParaRPr sz="2800">
              <a:solidFill>
                <a:srgbClr val="8F255A"/>
              </a:solidFill>
            </a:endParaRPr>
          </a:p>
          <a:p xmlns:a="http://schemas.openxmlformats.org/drawingml/2006/main">
            <a:pPr marL="0" lvl="0" indent="0">
              <a:buNone/>
            </a:pPr>
            <a:endParaRPr/>
          </a:p>
          <a:p xmlns:a="http://schemas.openxmlformats.org/drawingml/2006/main">
            <a:pPr marL="0" lvl="0" indent="0">
              <a:buNone/>
            </a:pPr>
            <a:endParaRPr/>
          </a:p>
        </p:txBody>
      </p:sp>
      <p:sp>
        <p:nvSpPr>
          <p:cNvPr id="5" name="Slide Number Placeholder 4">
            <a:extLst xmlns:a="http://schemas.openxmlformats.org/drawingml/2006/main">
              <a:ext uri="{FF2B5EF4-FFF2-40B4-BE49-F238E27FC236}">
                <a16:creationId xmlns:a16="http://schemas.microsoft.com/office/drawing/2014/main" id="{DA99839C-AE2B-4764-8F47-0E94C6F1DFB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4</a:t>
            </a:fld>
            <a:endParaRPr/>
          </a:p>
        </p:txBody>
      </p:sp>
      <p:sp>
        <p:nvSpPr>
          <p:cNvPr id="7" name="TextBox 6">
            <a:extLst xmlns:a="http://schemas.openxmlformats.org/drawingml/2006/main">
              <a:ext uri="{FF2B5EF4-FFF2-40B4-BE49-F238E27FC236}">
                <a16:creationId xmlns:a16="http://schemas.microsoft.com/office/drawing/2014/main" id="{7969BB7F-A035-AF4E-306B-7888F2456A07}"/>
              </a:ext>
            </a:extLst>
          </p:cNvPr>
          <p:cNvSpPr>
            <a:spLocks xmlns:a="http://schemas.openxmlformats.org/drawingml/2006/main" noGrp="1"/>
          </p:cNvSpPr>
          <p:nvPr/>
        </p:nvSpPr>
        <p:spPr>
          <a:xfrm xmlns:a="http://schemas.openxmlformats.org/drawingml/2006/main">
            <a:off x="1002508" y="4418744"/>
            <a:ext cx="10282989" cy="861774"/>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marL="0" indent="0">
              <a:buNone/>
            </a:pPr>
            <a:r>
              <a:rPr b="1">
                <a:latin typeface="Noto Sans"/>
                <a:ea typeface="Noto Sans"/>
                <a:cs typeface="Noto Sans"/>
              </a:rPr>
              <a:t>Normal progress of labour - definition</a:t>
            </a:r>
          </a:p>
          <a:p xmlns:a="http://schemas.openxmlformats.org/drawingml/2006/main">
            <a:r>
              <a:rPr>
                <a:latin typeface="Noto Sans"/>
                <a:ea typeface="Noto Sans"/>
                <a:cs typeface="Noto Sans"/>
              </a:rPr>
              <a:t>0.5 cm progress per hour (or 2cm in 4 hours)</a:t>
            </a:r>
            <a:r>
              <a:rPr sz="1400">
                <a:latin typeface="Noto Sans"/>
                <a:ea typeface="Noto Sans"/>
                <a:cs typeface="Noto Sans"/>
              </a:rPr>
              <a:t> </a:t>
            </a:r>
          </a:p>
          <a:p xmlns:a="http://schemas.openxmlformats.org/drawingml/2006/main">
            <a:r>
              <a:rPr sz="1400">
                <a:latin typeface="Noto Sans"/>
                <a:ea typeface="Noto Sans"/>
                <a:cs typeface="Noto Sans"/>
              </a:rPr>
              <a:t>Queensland Clinical Guideline: Normal birth</a:t>
            </a:r>
          </a:p>
        </p:txBody>
      </p:sp>
      <p:sp>
        <p:nvSpPr>
          <p:cNvPr id="6" name="Footer Placeholder 3">
            <a:extLst xmlns:a="http://schemas.openxmlformats.org/drawingml/2006/main">
              <a:ext uri="{FF2B5EF4-FFF2-40B4-BE49-F238E27FC236}">
                <a16:creationId xmlns:a16="http://schemas.microsoft.com/office/drawing/2014/main" id="{0BBE2E52-9748-845D-626E-82ADCD2DE798}"/>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2516766007"/>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5" name="Slide Number Placeholder 4">
            <a:extLst xmlns:a="http://schemas.openxmlformats.org/drawingml/2006/main">
              <a:ext uri="{FF2B5EF4-FFF2-40B4-BE49-F238E27FC236}">
                <a16:creationId xmlns:a16="http://schemas.microsoft.com/office/drawing/2014/main" id="{8312F085-498F-5661-3842-08D2891785B6}"/>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5</a:t>
            </a:fld>
            <a:endParaRPr/>
          </a:p>
        </p:txBody>
      </p:sp>
      <p:pic>
        <p:nvPicPr>
          <p:cNvPr id="13" name="Picture Placeholder 7"/>
          <p:cNvPicPr>
            <a:picLocks xmlns:a="http://schemas.openxmlformats.org/drawingml/2006/main" noChangeAspect="1"/>
          </p:cNvPicPr>
          <p:nvPr>
            <p:ph idx="1"/>
          </p:nvPr>
        </p:nvPicPr>
        <p:blipFill>
          <a:blip xmlns:r="http://schemas.openxmlformats.org/officeDocument/2006/relationships" xmlns:a="http://schemas.openxmlformats.org/drawingml/2006/main" r:embed="Rbafd7719a95f46f9"/>
          <a:srcRect xmlns:a="http://schemas.openxmlformats.org/drawingml/2006/main" l="0" t="0" r="0" b="0"/>
          <a:stretch xmlns:a="http://schemas.openxmlformats.org/drawingml/2006/main"/>
        </p:blipFill>
        <p:spPr>
          <a:xfrm xmlns:a="http://schemas.openxmlformats.org/drawingml/2006/main">
            <a:off x="7128286" y="1276799"/>
            <a:ext cx="3582443" cy="4939430"/>
          </a:xfrm>
          <a:ln xmlns:a="http://schemas.openxmlformats.org/drawingml/2006/main" w="19050">
            <a:solidFill>
              <a:schemeClr val="tx1"/>
            </a:solidFill>
          </a:ln>
        </p:spPr>
      </p:pic>
      <p:pic>
        <p:nvPicPr>
          <p:cNvPr id="14" name="Picture 7"/>
          <p:cNvPicPr>
            <a:picLocks xmlns:a="http://schemas.openxmlformats.org/drawingml/2006/main" noChangeAspect="1"/>
          </p:cNvPicPr>
          <p:nvPr/>
        </p:nvPicPr>
        <p:blipFill>
          <a:blip xmlns:r="http://schemas.openxmlformats.org/officeDocument/2006/relationships" xmlns:a="http://schemas.openxmlformats.org/drawingml/2006/main" r:embed="Rd3cea14a542941e1"/>
          <a:srcRect xmlns:a="http://schemas.openxmlformats.org/drawingml/2006/main" l="0" t="0" r="0" b="0"/>
          <a:stretch xmlns:a="http://schemas.openxmlformats.org/drawingml/2006/main"/>
        </p:blipFill>
        <p:spPr>
          <a:xfrm xmlns:a="http://schemas.openxmlformats.org/drawingml/2006/main">
            <a:off x="623389" y="1523627"/>
            <a:ext cx="5551623" cy="4208268"/>
          </a:xfrm>
          <a:prstGeom xmlns:a="http://schemas.openxmlformats.org/drawingml/2006/main" prst="rect">
            <a:avLst/>
          </a:prstGeom>
        </p:spPr>
      </p:pic>
      <p:sp>
        <p:nvSpPr>
          <p:cNvPr id="9" name="Title 8">
            <a:extLst xmlns:a="http://schemas.openxmlformats.org/drawingml/2006/main">
              <a:ext uri="{FF2B5EF4-FFF2-40B4-BE49-F238E27FC236}">
                <a16:creationId xmlns:a16="http://schemas.microsoft.com/office/drawing/2014/main" id="{3C8A8A67-0BF4-BFAE-F1DC-E9338596C1E8}"/>
              </a:ext>
            </a:extLst>
          </p:cNvPr>
          <p:cNvSpPr>
            <a:spLocks xmlns:a="http://schemas.openxmlformats.org/drawingml/2006/main" noGrp="1"/>
          </p:cNvSpPr>
          <p:nvPr>
            <p:ph type="title" idx="0"/>
          </p:nvPr>
        </p:nvSpPr>
        <p:spPr>
          <a:xfrm xmlns:a="http://schemas.openxmlformats.org/drawingml/2006/main">
            <a:off x="623389" y="116632"/>
            <a:ext cx="10195032" cy="778098"/>
          </a:xfrm>
        </p:spPr>
        <p:txBody>
          <a:bodyPr xmlns:a="http://schemas.openxmlformats.org/drawingml/2006/main">
            <a:normAutofit fontScale="90000"/>
          </a:bodyPr>
          <a:lstStyle xmlns:a="http://schemas.openxmlformats.org/drawingml/2006/main"/>
          <a:p xmlns:a="http://schemas.openxmlformats.org/drawingml/2006/main">
            <a:r>
              <a:rPr>
                <a:latin typeface="Noto Sans"/>
                <a:ea typeface="Noto Sans"/>
                <a:cs typeface="Noto Sans"/>
              </a:rPr>
              <a:t>New guideline – Prolonged and/or obstructed labour</a:t>
            </a:r>
          </a:p>
        </p:txBody>
      </p:sp>
      <p:sp>
        <p:nvSpPr>
          <p:cNvPr id="2" name="Footer Placeholder 3">
            <a:extLst xmlns:a="http://schemas.openxmlformats.org/drawingml/2006/main">
              <a:ext uri="{FF2B5EF4-FFF2-40B4-BE49-F238E27FC236}">
                <a16:creationId xmlns:a16="http://schemas.microsoft.com/office/drawing/2014/main" id="{484987C4-25B6-C60C-E2E9-97C6FA393D91}"/>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1842849775"/>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13" name="Content Placeholder 12">
            <a:extLst xmlns:a="http://schemas.openxmlformats.org/drawingml/2006/main">
              <a:ext uri="{FF2B5EF4-FFF2-40B4-BE49-F238E27FC236}">
                <a16:creationId xmlns:a16="http://schemas.microsoft.com/office/drawing/2014/main" id="{4346C2E4-9771-BD3A-F000-50A88D130771}"/>
              </a:ext>
            </a:extLst>
          </p:cNvPr>
          <p:cNvSpPr>
            <a:spLocks xmlns:a="http://schemas.openxmlformats.org/drawingml/2006/main" noGrp="1"/>
          </p:cNvSpPr>
          <p:nvPr>
            <p:ph idx="1"/>
          </p:nvPr>
        </p:nvSpPr>
        <p:spPr>
          <a:xfrm xmlns:a="http://schemas.openxmlformats.org/drawingml/2006/main">
            <a:off x="575385" y="2542887"/>
            <a:ext cx="11041230" cy="1772226"/>
          </a:xfrm>
        </p:spPr>
        <p:txBody>
          <a:bodyPr xmlns:a="http://schemas.openxmlformats.org/drawingml/2006/main">
            <a:normAutofit/>
          </a:bodyPr>
          <a:lstStyle xmlns:a="http://schemas.openxmlformats.org/drawingml/2006/main"/>
          <a:p xmlns:a="http://schemas.openxmlformats.org/drawingml/2006/main">
            <a:pPr marL="0" indent="0" algn="ctr">
              <a:buNone/>
            </a:pPr>
            <a:r>
              <a:rPr sz="4400">
                <a:latin typeface="Noto Sans"/>
                <a:ea typeface="Noto Sans"/>
                <a:cs typeface="Noto Sans"/>
              </a:rPr>
              <a:t>What causes obstructed labour or may contribute to obstructed labour?</a:t>
            </a:r>
          </a:p>
        </p:txBody>
      </p:sp>
      <p:sp>
        <p:nvSpPr>
          <p:cNvPr id="5" name="Slide Number Placeholder 4">
            <a:extLst xmlns:a="http://schemas.openxmlformats.org/drawingml/2006/main">
              <a:ext uri="{FF2B5EF4-FFF2-40B4-BE49-F238E27FC236}">
                <a16:creationId xmlns:a16="http://schemas.microsoft.com/office/drawing/2014/main" id="{2FA85CB8-57F8-5301-82BE-CF2C5E38D4D8}"/>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6</a:t>
            </a:fld>
            <a:endParaRPr/>
          </a:p>
        </p:txBody>
      </p:sp>
      <p:sp>
        <p:nvSpPr>
          <p:cNvPr id="2" name="Footer Placeholder 3">
            <a:extLst xmlns:a="http://schemas.openxmlformats.org/drawingml/2006/main">
              <a:ext uri="{FF2B5EF4-FFF2-40B4-BE49-F238E27FC236}">
                <a16:creationId xmlns:a16="http://schemas.microsoft.com/office/drawing/2014/main" id="{4BB19B44-3866-F19D-6252-3E9C1EC2E6D7}"/>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3424361030"/>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A028E91-0A06-2C0F-31FD-996EEB49883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Obstructed Labour</a:t>
            </a:r>
          </a:p>
        </p:txBody>
      </p:sp>
      <p:sp>
        <p:nvSpPr>
          <p:cNvPr id="3" name="Content Placeholder 2">
            <a:extLst xmlns:a="http://schemas.openxmlformats.org/drawingml/2006/main">
              <a:ext uri="{FF2B5EF4-FFF2-40B4-BE49-F238E27FC236}">
                <a16:creationId xmlns:a16="http://schemas.microsoft.com/office/drawing/2014/main" id="{7F3B14E8-AC98-4A01-4BD3-C43CFAC6F0E8}"/>
              </a:ext>
            </a:extLst>
          </p:cNvPr>
          <p:cNvSpPr>
            <a:spLocks xmlns:a="http://schemas.openxmlformats.org/drawingml/2006/main" noGrp="1"/>
          </p:cNvSpPr>
          <p:nvPr>
            <p:ph idx="1"/>
          </p:nvPr>
        </p:nvSpPr>
        <p:spPr>
          <a:xfrm xmlns:a="http://schemas.openxmlformats.org/drawingml/2006/main">
            <a:off x="623388" y="1967344"/>
            <a:ext cx="11263811" cy="4230255"/>
          </a:xfrm>
        </p:spPr>
        <p:txBody>
          <a:bodyPr xmlns:a="http://schemas.openxmlformats.org/drawingml/2006/main">
            <a:normAutofit/>
          </a:bodyPr>
          <a:lstStyle xmlns:a="http://schemas.openxmlformats.org/drawingml/2006/main"/>
          <a:p xmlns:a="http://schemas.openxmlformats.org/drawingml/2006/main">
            <a:pPr marL="0" indent="0">
              <a:lnSpc>
                <a:spcPct val="110000"/>
              </a:lnSpc>
              <a:buNone/>
            </a:pPr>
            <a:r>
              <a:rPr b="1">
                <a:latin typeface="Noto Sans"/>
                <a:ea typeface="Noto Sans"/>
                <a:cs typeface="Noto Sans"/>
              </a:rPr>
              <a:t>Causes and contributing factors to obstructed labour:</a:t>
            </a:r>
          </a:p>
          <a:p xmlns:a="http://schemas.openxmlformats.org/drawingml/2006/main">
            <a:pPr>
              <a:lnSpc>
                <a:spcPct val="110000"/>
              </a:lnSpc>
              <a:buNone/>
            </a:pPr>
            <a:r>
              <a:rPr>
                <a:latin typeface="Noto Sans"/>
                <a:ea typeface="Noto Sans"/>
                <a:cs typeface="Noto Sans"/>
              </a:rPr>
              <a:t>Hypocontractile</a:t>
            </a:r>
            <a:r>
              <a:rPr>
                <a:latin typeface="Noto Sans"/>
                <a:ea typeface="Noto Sans"/>
                <a:cs typeface="Noto Sans"/>
              </a:rPr>
              <a:t> uterine activity </a:t>
            </a:r>
          </a:p>
          <a:p xmlns:a="http://schemas.openxmlformats.org/drawingml/2006/main">
            <a:pPr>
              <a:lnSpc>
                <a:spcPct val="110000"/>
              </a:lnSpc>
              <a:buNone/>
            </a:pPr>
            <a:r>
              <a:rPr>
                <a:latin typeface="Noto Sans"/>
                <a:ea typeface="Noto Sans"/>
                <a:cs typeface="Noto Sans"/>
              </a:rPr>
              <a:t>Pelvic factors </a:t>
            </a:r>
          </a:p>
          <a:p xmlns:a="http://schemas.openxmlformats.org/drawingml/2006/main">
            <a:pPr>
              <a:lnSpc>
                <a:spcPct val="110000"/>
              </a:lnSpc>
              <a:buNone/>
            </a:pPr>
            <a:r>
              <a:rPr>
                <a:latin typeface="Noto Sans"/>
                <a:ea typeface="Noto Sans"/>
                <a:cs typeface="Noto Sans"/>
              </a:rPr>
              <a:t>Fetal</a:t>
            </a:r>
            <a:r>
              <a:rPr>
                <a:latin typeface="Noto Sans"/>
                <a:ea typeface="Noto Sans"/>
                <a:cs typeface="Noto Sans"/>
              </a:rPr>
              <a:t> factors </a:t>
            </a:r>
          </a:p>
          <a:p xmlns:a="http://schemas.openxmlformats.org/drawingml/2006/main">
            <a:pPr marL="180975" lvl="2" indent="-180975">
              <a:lnSpc>
                <a:spcPct val="110000"/>
              </a:lnSpc>
              <a:spcBef>
                <a:spcPts val="600"/>
              </a:spcBef>
              <a:spcAft>
                <a:spcPts val="600"/>
              </a:spcAft>
              <a:buFont typeface="Arial"/>
              <a:buChar char="•"/>
            </a:pPr>
            <a:r>
              <a:rPr>
                <a:latin typeface="Noto Sans"/>
                <a:ea typeface="Noto Sans"/>
                <a:cs typeface="Noto Sans"/>
              </a:rPr>
              <a:t>Other considerations</a:t>
            </a:r>
          </a:p>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EEEB2F43-C017-D3BA-382D-3B293B1FBC1E}"/>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7</a:t>
            </a:fld>
            <a:endParaRPr/>
          </a:p>
        </p:txBody>
      </p:sp>
      <p:sp>
        <p:nvSpPr>
          <p:cNvPr id="6" name="Footer Placeholder 3">
            <a:extLst xmlns:a="http://schemas.openxmlformats.org/drawingml/2006/main">
              <a:ext uri="{FF2B5EF4-FFF2-40B4-BE49-F238E27FC236}">
                <a16:creationId xmlns:a16="http://schemas.microsoft.com/office/drawing/2014/main" id="{DF2B99DA-3838-8720-E884-F98B3EAC41B4}"/>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2290182904"/>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13" name="Content Placeholder 12">
            <a:extLst xmlns:a="http://schemas.openxmlformats.org/drawingml/2006/main">
              <a:ext uri="{FF2B5EF4-FFF2-40B4-BE49-F238E27FC236}">
                <a16:creationId xmlns:a16="http://schemas.microsoft.com/office/drawing/2014/main" id="{3DB0F054-787F-B1B6-92F1-DCD3F6D9F3FD}"/>
              </a:ext>
            </a:extLst>
          </p:cNvPr>
          <p:cNvSpPr>
            <a:spLocks xmlns:a="http://schemas.openxmlformats.org/drawingml/2006/main" noGrp="1"/>
          </p:cNvSpPr>
          <p:nvPr>
            <p:ph idx="1"/>
          </p:nvPr>
        </p:nvSpPr>
        <p:spPr>
          <a:xfrm xmlns:a="http://schemas.openxmlformats.org/drawingml/2006/main">
            <a:off x="575385" y="2542887"/>
            <a:ext cx="11041230" cy="1772226"/>
          </a:xfrm>
        </p:spPr>
        <p:txBody>
          <a:bodyPr xmlns:a="http://schemas.openxmlformats.org/drawingml/2006/main">
            <a:normAutofit/>
          </a:bodyPr>
          <a:lstStyle xmlns:a="http://schemas.openxmlformats.org/drawingml/2006/main"/>
          <a:p xmlns:a="http://schemas.openxmlformats.org/drawingml/2006/main">
            <a:pPr marL="0" indent="0" algn="ctr">
              <a:buNone/>
            </a:pPr>
            <a:r>
              <a:rPr sz="4400">
                <a:latin typeface="Noto Sans"/>
                <a:ea typeface="Noto Sans"/>
                <a:cs typeface="Noto Sans"/>
              </a:rPr>
              <a:t>What are some </a:t>
            </a:r>
            <a:r>
              <a:rPr sz="4400" b="1">
                <a:latin typeface="Noto Sans"/>
                <a:ea typeface="Noto Sans"/>
                <a:cs typeface="Noto Sans"/>
              </a:rPr>
              <a:t>key clinical signs </a:t>
            </a:r>
            <a:r>
              <a:rPr sz="4400">
                <a:latin typeface="Noto Sans"/>
                <a:ea typeface="Noto Sans"/>
                <a:cs typeface="Noto Sans"/>
              </a:rPr>
              <a:t>associated with obstructed labour?</a:t>
            </a:r>
          </a:p>
        </p:txBody>
      </p:sp>
      <p:sp>
        <p:nvSpPr>
          <p:cNvPr id="5" name="Slide Number Placeholder 4">
            <a:extLst xmlns:a="http://schemas.openxmlformats.org/drawingml/2006/main">
              <a:ext uri="{FF2B5EF4-FFF2-40B4-BE49-F238E27FC236}">
                <a16:creationId xmlns:a16="http://schemas.microsoft.com/office/drawing/2014/main" id="{B1821695-3B89-0D9B-C504-788E678274D4}"/>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8</a:t>
            </a:fld>
            <a:endParaRPr/>
          </a:p>
        </p:txBody>
      </p:sp>
      <p:sp>
        <p:nvSpPr>
          <p:cNvPr id="2" name="Footer Placeholder 3">
            <a:extLst xmlns:a="http://schemas.openxmlformats.org/drawingml/2006/main">
              <a:ext uri="{FF2B5EF4-FFF2-40B4-BE49-F238E27FC236}">
                <a16:creationId xmlns:a16="http://schemas.microsoft.com/office/drawing/2014/main" id="{09FF22A0-8632-94FF-B583-9C5605D5C516}"/>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953353779"/>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D9B1DBB-853E-03EA-6D03-906082AF176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Obstructed labour – key clinical signs</a:t>
            </a:r>
          </a:p>
        </p:txBody>
      </p:sp>
      <p:sp>
        <p:nvSpPr>
          <p:cNvPr id="3" name="Content Placeholder 2">
            <a:extLst xmlns:a="http://schemas.openxmlformats.org/drawingml/2006/main">
              <a:ext uri="{FF2B5EF4-FFF2-40B4-BE49-F238E27FC236}">
                <a16:creationId xmlns:a16="http://schemas.microsoft.com/office/drawing/2014/main" id="{A1078773-837D-6937-6BD7-EA34D1EAE26D}"/>
              </a:ext>
            </a:extLst>
          </p:cNvPr>
          <p:cNvSpPr>
            <a:spLocks xmlns:a="http://schemas.openxmlformats.org/drawingml/2006/main" noGrp="1"/>
          </p:cNvSpPr>
          <p:nvPr>
            <p:ph idx="1"/>
          </p:nvPr>
        </p:nvSpPr>
        <p:spPr>
          <a:xfrm xmlns:a="http://schemas.openxmlformats.org/drawingml/2006/main">
            <a:off x="623388" y="1601738"/>
            <a:ext cx="5599281" cy="4419649"/>
          </a:xfrm>
        </p:spPr>
        <p:txBody>
          <a:bodyPr xmlns:a="http://schemas.openxmlformats.org/drawingml/2006/main">
            <a:normAutofit/>
          </a:bodyPr>
          <a:lstStyle xmlns:a="http://schemas.openxmlformats.org/drawingml/2006/main"/>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Prolonged active phase of labour </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Lack of descent despite good contractions</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Slowing/ceasing of cervical dilation</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Oedematous vulva or cervix</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Hypertonus with frequent strong contractions</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Vaginal bleeding</a:t>
            </a:r>
          </a:p>
          <a:p xmlns:a="http://schemas.openxmlformats.org/drawingml/2006/main">
            <a:pPr marL="342900" indent="-342900">
              <a:lnSpc>
                <a:spcPct val="110000"/>
              </a:lnSpc>
              <a:buFont typeface="Symbol"/>
              <a:buChar char=""/>
            </a:pPr>
            <a:r>
              <a:rPr sz="1800">
                <a:latin typeface="Noto Sans"/>
                <a:ea typeface="Noto Sans"/>
                <a:cs typeface="Noto Sans"/>
              </a:rPr>
              <a:t>Haematuria</a:t>
            </a:r>
          </a:p>
          <a:p xmlns:a="http://schemas.openxmlformats.org/drawingml/2006/main">
            <a:pPr marL="342900" lvl="0" indent="-342900">
              <a:lnSpc>
                <a:spcPct val="110000"/>
              </a:lnSpc>
              <a:spcBef>
                <a:spcPts val="600"/>
              </a:spcBef>
              <a:spcAft>
                <a:spcPts val="600"/>
              </a:spcAft>
              <a:buFont typeface="Symbol"/>
              <a:buChar char=""/>
            </a:pPr>
            <a:endParaRPr sz="1800">
              <a:latin typeface="Noto Sans"/>
              <a:ea typeface="Noto Sans"/>
              <a:cs typeface="Noto Sans"/>
            </a:endParaRPr>
          </a:p>
        </p:txBody>
      </p:sp>
      <p:sp>
        <p:nvSpPr>
          <p:cNvPr id="5" name="Slide Number Placeholder 4">
            <a:extLst xmlns:a="http://schemas.openxmlformats.org/drawingml/2006/main">
              <a:ext uri="{FF2B5EF4-FFF2-40B4-BE49-F238E27FC236}">
                <a16:creationId xmlns:a16="http://schemas.microsoft.com/office/drawing/2014/main" id="{AB6E22A4-EBB3-8CE2-4D45-9CAE33BB05E4}"/>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9</a:t>
            </a:fld>
            <a:endParaRPr/>
          </a:p>
        </p:txBody>
      </p:sp>
      <p:sp>
        <p:nvSpPr>
          <p:cNvPr id="7" name="TextBox 6">
            <a:extLst xmlns:a="http://schemas.openxmlformats.org/drawingml/2006/main">
              <a:ext uri="{FF2B5EF4-FFF2-40B4-BE49-F238E27FC236}">
                <a16:creationId xmlns:a16="http://schemas.microsoft.com/office/drawing/2014/main" id="{A191E253-6237-88FB-71EB-D941B310C42A}"/>
              </a:ext>
            </a:extLst>
          </p:cNvPr>
          <p:cNvSpPr>
            <a:spLocks xmlns:a="http://schemas.openxmlformats.org/drawingml/2006/main" noGrp="1"/>
          </p:cNvSpPr>
          <p:nvPr/>
        </p:nvSpPr>
        <p:spPr>
          <a:xfrm xmlns:a="http://schemas.openxmlformats.org/drawingml/2006/main">
            <a:off x="6670882" y="1601739"/>
            <a:ext cx="4732382" cy="3436710"/>
          </a:xfrm>
          <a:prstGeom xmlns:a="http://schemas.openxmlformats.org/drawingml/2006/main" prst="rect">
            <a:avLst/>
          </a:prstGeom>
          <a:noFill xmlns:a="http://schemas.openxmlformats.org/drawingml/2006/main"/>
        </p:spPr>
        <p:txBody>
          <a:bodyPr xmlns:a="http://schemas.openxmlformats.org/drawingml/2006/main" wrap="square">
            <a:spAutoFit/>
          </a:bodyPr>
          <a:lstStyle xmlns:a="http://schemas.openxmlformats.org/drawingml/2006/main"/>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Maternal exhaustion or distress</a:t>
            </a:r>
            <a:r>
              <a:rPr sz="1800">
                <a:latin typeface="Noto Sans"/>
                <a:ea typeface="Noto Sans"/>
                <a:cs typeface="Noto Sans"/>
              </a:rPr>
              <a:t> </a:t>
            </a:r>
            <a:endParaRPr sz="1800">
              <a:latin typeface="Noto Sans"/>
              <a:ea typeface="Noto Sans"/>
              <a:cs typeface="Noto Sans"/>
            </a:endParaRP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Maternal pyrexia</a:t>
            </a:r>
          </a:p>
          <a:p xmlns:a="http://schemas.openxmlformats.org/drawingml/2006/main">
            <a:pPr marL="342900" lvl="0" indent="-342900">
              <a:lnSpc>
                <a:spcPct val="110000"/>
              </a:lnSpc>
              <a:spcBef>
                <a:spcPts val="600"/>
              </a:spcBef>
              <a:spcAft>
                <a:spcPts val="600"/>
              </a:spcAft>
              <a:buFont typeface="Symbol"/>
              <a:buChar char=""/>
            </a:pPr>
            <a:r>
              <a:rPr>
                <a:latin typeface="Noto Sans"/>
                <a:ea typeface="Noto Sans"/>
                <a:cs typeface="Noto Sans"/>
              </a:rPr>
              <a:t>Rising blood pressure</a:t>
            </a:r>
            <a:endParaRPr sz="1800">
              <a:latin typeface="Noto Sans"/>
              <a:ea typeface="Noto Sans"/>
              <a:cs typeface="Noto Sans"/>
            </a:endParaRP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Maternal and/or fetal tachycardia</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Constant severe abdominal pain</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Fetal distress/abnormal CTG</a:t>
            </a:r>
          </a:p>
          <a:p xmlns:a="http://schemas.openxmlformats.org/drawingml/2006/main">
            <a:pPr marL="342900" lvl="0" indent="-342900">
              <a:lnSpc>
                <a:spcPct val="110000"/>
              </a:lnSpc>
              <a:spcBef>
                <a:spcPts val="600"/>
              </a:spcBef>
              <a:spcAft>
                <a:spcPts val="600"/>
              </a:spcAft>
              <a:buFont typeface="Symbol"/>
              <a:buChar char=""/>
            </a:pPr>
            <a:r>
              <a:rPr sz="1800">
                <a:latin typeface="Noto Sans"/>
                <a:ea typeface="Noto Sans"/>
                <a:cs typeface="Noto Sans"/>
              </a:rPr>
              <a:t>Physiologic retraction ring (Bandl’s ring)</a:t>
            </a:r>
            <a:endParaRPr>
              <a:latin typeface="Noto Sans"/>
              <a:ea typeface="Noto Sans"/>
              <a:cs typeface="Noto Sans"/>
            </a:endParaRPr>
          </a:p>
        </p:txBody>
      </p:sp>
      <p:sp>
        <p:nvSpPr>
          <p:cNvPr id="6" name="Footer Placeholder 3">
            <a:extLst xmlns:a="http://schemas.openxmlformats.org/drawingml/2006/main">
              <a:ext uri="{FF2B5EF4-FFF2-40B4-BE49-F238E27FC236}">
                <a16:creationId xmlns:a16="http://schemas.microsoft.com/office/drawing/2014/main" id="{168BB8B1-4435-44BC-0AC6-971CC0DB2952}"/>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4189999300"/>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2F4895B-032F-25BC-A3AC-EDDE383F6732}"/>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Discussion – obstructed labour</a:t>
            </a:r>
          </a:p>
        </p:txBody>
      </p:sp>
      <p:sp>
        <p:nvSpPr>
          <p:cNvPr id="5" name="Slide Number Placeholder 4">
            <a:extLst xmlns:a="http://schemas.openxmlformats.org/drawingml/2006/main">
              <a:ext uri="{FF2B5EF4-FFF2-40B4-BE49-F238E27FC236}">
                <a16:creationId xmlns:a16="http://schemas.microsoft.com/office/drawing/2014/main" id="{C1239BBD-38CA-0D07-BC79-2AAA3F283373}"/>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10</a:t>
            </a:fld>
            <a:endParaRPr/>
          </a:p>
        </p:txBody>
      </p:sp>
      <p:pic>
        <p:nvPicPr>
          <p:cNvPr id="9" name="Picture 14"/>
          <p:cNvPicPr>
            <a:picLocks xmlns:a="http://schemas.openxmlformats.org/drawingml/2006/main" noChangeAspect="1"/>
          </p:cNvPicPr>
          <p:nvPr/>
        </p:nvPicPr>
        <p:blipFill>
          <a:blip xmlns:r="http://schemas.openxmlformats.org/officeDocument/2006/relationships" xmlns:a="http://schemas.openxmlformats.org/drawingml/2006/main" r:embed="Rb46c773b390d4366"/>
          <a:stretch xmlns:a="http://schemas.openxmlformats.org/drawingml/2006/main">
            <a:fillRect l="0" t="0" r="0" b="0"/>
          </a:stretch>
        </p:blipFill>
        <p:spPr>
          <a:xfrm xmlns:a="http://schemas.openxmlformats.org/drawingml/2006/main">
            <a:off x="3400049" y="1458051"/>
            <a:ext cx="5391902" cy="4286848"/>
          </a:xfrm>
          <a:prstGeom xmlns:a="http://schemas.openxmlformats.org/drawingml/2006/main" prst="rect">
            <a:avLst/>
          </a:prstGeom>
        </p:spPr>
      </p:pic>
      <p:sp>
        <p:nvSpPr>
          <p:cNvPr id="3" name="Footer Placeholder 3">
            <a:extLst xmlns:a="http://schemas.openxmlformats.org/drawingml/2006/main">
              <a:ext uri="{FF2B5EF4-FFF2-40B4-BE49-F238E27FC236}">
                <a16:creationId xmlns:a16="http://schemas.microsoft.com/office/drawing/2014/main" id="{B2C8F86D-8C0B-C69E-556F-E5B5E0700EB0}"/>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140970953"/>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1C02B5C-80DC-B57E-BCBE-41993E13F6B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Case study (25 mins)</a:t>
            </a:r>
          </a:p>
        </p:txBody>
      </p:sp>
      <p:sp>
        <p:nvSpPr>
          <p:cNvPr id="3" name="Content Placeholder 2">
            <a:extLst xmlns:a="http://schemas.openxmlformats.org/drawingml/2006/main">
              <a:ext uri="{FF2B5EF4-FFF2-40B4-BE49-F238E27FC236}">
                <a16:creationId xmlns:a16="http://schemas.microsoft.com/office/drawing/2014/main" id="{778AE9A0-0335-100E-351F-026D767ECCA2}"/>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This is an opportunity for team collaboration, use of clinical judgment and a discussion on the potential needs and perspective of the woman. </a:t>
            </a:r>
          </a:p>
          <a:p xmlns:a="http://schemas.openxmlformats.org/drawingml/2006/main">
            <a:endParaRPr/>
          </a:p>
        </p:txBody>
      </p:sp>
      <p:pic>
        <p:nvPicPr>
          <p:cNvPr id="9" name="Picture Placeholder 7"/>
          <p:cNvPicPr>
            <a:picLocks xmlns:a="http://schemas.openxmlformats.org/drawingml/2006/main" noChangeAspect="1"/>
          </p:cNvPicPr>
          <p:nvPr>
            <p:ph type="pic" idx="10"/>
          </p:nvPr>
        </p:nvPicPr>
        <p:blipFill>
          <a:blip xmlns:r="http://schemas.openxmlformats.org/officeDocument/2006/relationships" xmlns:a="http://schemas.openxmlformats.org/drawingml/2006/main" r:embed="Rc3918e378d7d4afe"/>
          <a:srcRect xmlns:a="http://schemas.openxmlformats.org/drawingml/2006/main" l="4168" t="0" r="4168" b="0"/>
          <a:stretch xmlns:a="http://schemas.openxmlformats.org/drawingml/2006/main"/>
        </p:blipFill>
        <p:spPr/>
      </p:pic>
      <p:sp>
        <p:nvSpPr>
          <p:cNvPr id="5" name="Slide Number Placeholder 4">
            <a:extLst xmlns:a="http://schemas.openxmlformats.org/drawingml/2006/main">
              <a:ext uri="{FF2B5EF4-FFF2-40B4-BE49-F238E27FC236}">
                <a16:creationId xmlns:a16="http://schemas.microsoft.com/office/drawing/2014/main" id="{C0431878-943E-ADB4-2B34-A5688714F32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11</a:t>
            </a:fld>
            <a:endParaRPr/>
          </a:p>
        </p:txBody>
      </p:sp>
    </p:spTree>
    <p:extLst>
      <p:ext uri="{BB962C8B-B14F-4D97-AF65-F5344CB8AC3E}">
        <p14:creationId xmlns:p14="http://schemas.microsoft.com/office/powerpoint/2010/main" val="2556543764"/>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4849FB3-9F9C-74BD-B5BF-61A0FCB9B89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Case study – learning objectives</a:t>
            </a:r>
          </a:p>
        </p:txBody>
      </p:sp>
      <p:sp>
        <p:nvSpPr>
          <p:cNvPr id="3" name="Content Placeholder 2">
            <a:extLst xmlns:a="http://schemas.openxmlformats.org/drawingml/2006/main">
              <a:ext uri="{FF2B5EF4-FFF2-40B4-BE49-F238E27FC236}">
                <a16:creationId xmlns:a16="http://schemas.microsoft.com/office/drawing/2014/main" id="{778C0486-96D8-7B7A-9169-59051F565FAA}"/>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endParaRPr>
              <a:latin typeface="Noto Sans"/>
              <a:ea typeface="Noto Sans"/>
              <a:cs typeface="Noto Sans"/>
            </a:endParaRPr>
          </a:p>
          <a:p xmlns:a="http://schemas.openxmlformats.org/drawingml/2006/main">
            <a:pPr>
              <a:lnSpc>
                <a:spcPct val="150000"/>
              </a:lnSpc>
              <a:spcBef>
                <a:spcPts val="215"/>
              </a:spcBef>
              <a:buClrTx/>
              <a:buNone/>
              <a:tabLst>
                <a:tab pos="1477645" algn="l"/>
              </a:tabLst>
            </a:pPr>
            <a:r>
              <a:rPr>
                <a:latin typeface="Noto Sans"/>
                <a:ea typeface="Noto Sans"/>
                <a:cs typeface="Noto Sans"/>
              </a:rPr>
              <a:t>Identify key </a:t>
            </a:r>
            <a:r>
              <a:rPr b="1">
                <a:latin typeface="Noto Sans"/>
                <a:ea typeface="Noto Sans"/>
                <a:cs typeface="Noto Sans"/>
              </a:rPr>
              <a:t>risk factors </a:t>
            </a:r>
            <a:r>
              <a:rPr>
                <a:latin typeface="Noto Sans"/>
                <a:ea typeface="Noto Sans"/>
                <a:cs typeface="Noto Sans"/>
              </a:rPr>
              <a:t>associated with obstructed labour</a:t>
            </a:r>
          </a:p>
          <a:p xmlns:a="http://schemas.openxmlformats.org/drawingml/2006/main">
            <a:pPr>
              <a:lnSpc>
                <a:spcPct val="150000"/>
              </a:lnSpc>
              <a:spcBef>
                <a:spcPts val="215"/>
              </a:spcBef>
              <a:buClrTx/>
              <a:buNone/>
              <a:tabLst>
                <a:tab pos="1477645" algn="l"/>
              </a:tabLst>
            </a:pPr>
            <a:r>
              <a:rPr>
                <a:latin typeface="Noto Sans"/>
                <a:ea typeface="Noto Sans"/>
                <a:cs typeface="Noto Sans"/>
              </a:rPr>
              <a:t>Apply </a:t>
            </a:r>
            <a:r>
              <a:rPr b="1">
                <a:latin typeface="Noto Sans"/>
                <a:ea typeface="Noto Sans"/>
                <a:cs typeface="Noto Sans"/>
              </a:rPr>
              <a:t>shared decision-making </a:t>
            </a:r>
            <a:r>
              <a:rPr>
                <a:latin typeface="Noto Sans"/>
                <a:ea typeface="Noto Sans"/>
                <a:cs typeface="Noto Sans"/>
              </a:rPr>
              <a:t>principles when discussing obstetric interventions</a:t>
            </a:r>
          </a:p>
          <a:p xmlns:a="http://schemas.openxmlformats.org/drawingml/2006/main">
            <a:pPr>
              <a:lnSpc>
                <a:spcPct val="150000"/>
              </a:lnSpc>
              <a:spcBef>
                <a:spcPts val="215"/>
              </a:spcBef>
              <a:buNone/>
              <a:tabLst>
                <a:tab pos="1477645" algn="l"/>
              </a:tabLst>
            </a:pPr>
            <a:r>
              <a:rPr b="1">
                <a:latin typeface="Noto Sans"/>
                <a:ea typeface="Noto Sans"/>
                <a:cs typeface="Noto Sans"/>
              </a:rPr>
              <a:t>Detect delays </a:t>
            </a:r>
            <a:r>
              <a:rPr>
                <a:latin typeface="Noto Sans"/>
                <a:ea typeface="Noto Sans"/>
                <a:cs typeface="Noto Sans"/>
              </a:rPr>
              <a:t>in labour progress and </a:t>
            </a:r>
            <a:r>
              <a:rPr b="1">
                <a:latin typeface="Noto Sans"/>
                <a:ea typeface="Noto Sans"/>
                <a:cs typeface="Noto Sans"/>
              </a:rPr>
              <a:t>initiate timely escalation </a:t>
            </a:r>
            <a:r>
              <a:rPr>
                <a:latin typeface="Noto Sans"/>
                <a:ea typeface="Noto Sans"/>
                <a:cs typeface="Noto Sans"/>
              </a:rPr>
              <a:t>of care</a:t>
            </a:r>
          </a:p>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2472209A-9418-E03D-096E-76B9A0D1051D}"/>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12</a:t>
            </a:fld>
            <a:endParaRPr/>
          </a:p>
        </p:txBody>
      </p:sp>
      <p:sp>
        <p:nvSpPr>
          <p:cNvPr id="6" name="Footer Placeholder 3">
            <a:extLst xmlns:a="http://schemas.openxmlformats.org/drawingml/2006/main">
              <a:ext uri="{FF2B5EF4-FFF2-40B4-BE49-F238E27FC236}">
                <a16:creationId xmlns:a16="http://schemas.microsoft.com/office/drawing/2014/main" id="{A935829F-E5FE-93B7-DDBF-E000059499B8}"/>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953003467"/>
      </p:ext>
    </p:extLst>
  </p:cSld>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F2829E5-066B-8E40-D47A-30AB6B7EE1B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Case study – Talia</a:t>
            </a:r>
          </a:p>
        </p:txBody>
      </p:sp>
      <p:sp>
        <p:nvSpPr>
          <p:cNvPr id="3" name="Content Placeholder 2">
            <a:extLst xmlns:a="http://schemas.openxmlformats.org/drawingml/2006/main">
              <a:ext uri="{FF2B5EF4-FFF2-40B4-BE49-F238E27FC236}">
                <a16:creationId xmlns:a16="http://schemas.microsoft.com/office/drawing/2014/main" id="{FF6EC0CF-BB89-70B7-6389-A935044298A6}"/>
              </a:ext>
            </a:extLst>
          </p:cNvPr>
          <p:cNvSpPr>
            <a:spLocks xmlns:a="http://schemas.openxmlformats.org/drawingml/2006/main" noGrp="1"/>
          </p:cNvSpPr>
          <p:nvPr>
            <p:ph idx="1"/>
          </p:nvPr>
        </p:nvSpPr>
        <p:spPr>
          <a:xfrm xmlns:a="http://schemas.openxmlformats.org/drawingml/2006/main">
            <a:off x="623389" y="2298357"/>
            <a:ext cx="6634678" cy="3723030"/>
          </a:xfrm>
        </p:spPr>
        <p:txBody>
          <a:bodyPr xmlns:a="http://schemas.openxmlformats.org/drawingml/2006/main">
            <a:normAutofit/>
          </a:bodyPr>
          <a:lstStyle xmlns:a="http://schemas.openxmlformats.org/drawingml/2006/main"/>
          <a:p xmlns:a="http://schemas.openxmlformats.org/drawingml/2006/main">
            <a:pPr marL="0" lvl="0" indent="0">
              <a:lnSpc>
                <a:spcPct val="110000"/>
              </a:lnSpc>
              <a:spcBef>
                <a:spcPts val="600"/>
              </a:spcBef>
              <a:spcAft>
                <a:spcPts val="600"/>
              </a:spcAft>
              <a:buNone/>
            </a:pPr>
            <a:r>
              <a:rPr b="1">
                <a:latin typeface="Noto Sans"/>
                <a:ea typeface="Noto Sans"/>
                <a:cs typeface="Noto Sans"/>
              </a:rPr>
              <a:t>Create </a:t>
            </a:r>
            <a:r>
              <a:rPr b="1">
                <a:latin typeface="Noto Sans"/>
                <a:ea typeface="Noto Sans"/>
                <a:cs typeface="Noto Sans"/>
              </a:rPr>
              <a:t>a plan of care </a:t>
            </a:r>
            <a:r>
              <a:rPr>
                <a:latin typeface="Noto Sans"/>
                <a:ea typeface="Noto Sans"/>
                <a:cs typeface="Noto Sans"/>
              </a:rPr>
              <a:t>(25mins) </a:t>
            </a:r>
          </a:p>
          <a:p xmlns:a="http://schemas.openxmlformats.org/drawingml/2006/main">
            <a:pPr marL="0" lvl="0" indent="0">
              <a:lnSpc>
                <a:spcPct val="110000"/>
              </a:lnSpc>
              <a:spcBef>
                <a:spcPts val="600"/>
              </a:spcBef>
              <a:spcAft>
                <a:spcPts val="600"/>
              </a:spcAft>
              <a:buNone/>
            </a:pPr>
            <a:r>
              <a:rPr>
                <a:latin typeface="Noto Sans"/>
                <a:ea typeface="Noto Sans"/>
                <a:cs typeface="Noto Sans"/>
              </a:rPr>
              <a:t>You will </a:t>
            </a:r>
            <a:r>
              <a:rPr>
                <a:latin typeface="Noto Sans"/>
                <a:ea typeface="Noto Sans"/>
                <a:cs typeface="Noto Sans"/>
              </a:rPr>
              <a:t>be given a scenario card that focuses on a time point within the case study.</a:t>
            </a:r>
          </a:p>
          <a:p xmlns:a="http://schemas.openxmlformats.org/drawingml/2006/main">
            <a:pPr marL="0" lvl="0" indent="0">
              <a:lnSpc>
                <a:spcPct val="110000"/>
              </a:lnSpc>
              <a:spcBef>
                <a:spcPts val="600"/>
              </a:spcBef>
              <a:spcAft>
                <a:spcPts val="600"/>
              </a:spcAft>
              <a:buNone/>
            </a:pPr>
            <a:r>
              <a:rPr>
                <a:latin typeface="Noto Sans"/>
                <a:ea typeface="Noto Sans"/>
                <a:cs typeface="Noto Sans"/>
              </a:rPr>
              <a:t>Each group will make an appropriate plan of care for that time point utilising the shared decision-making process.</a:t>
            </a:r>
          </a:p>
          <a:p xmlns:a="http://schemas.openxmlformats.org/drawingml/2006/main">
            <a:pPr marL="0" indent="0">
              <a:buNone/>
            </a:pPr>
            <a:r>
              <a:rPr>
                <a:latin typeface="Noto Sans"/>
                <a:ea typeface="Noto Sans"/>
                <a:cs typeface="Noto Sans"/>
              </a:rPr>
              <a:t>Once you have completed a time point, ask the facilitator for the next one, until your group has reached a mode of birth.</a:t>
            </a:r>
            <a:endParaRPr/>
          </a:p>
        </p:txBody>
      </p:sp>
      <p:sp>
        <p:nvSpPr>
          <p:cNvPr id="5" name="Slide Number Placeholder 4">
            <a:extLst xmlns:a="http://schemas.openxmlformats.org/drawingml/2006/main">
              <a:ext uri="{FF2B5EF4-FFF2-40B4-BE49-F238E27FC236}">
                <a16:creationId xmlns:a16="http://schemas.microsoft.com/office/drawing/2014/main" id="{F2045FE2-19B2-5778-BF32-A549D32A739D}"/>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fld id="{E917DE0E-AFB1-41FD-BC35-27DB61CA125F}" type="slidenum">
              <a:t>13</a:t>
            </a:fld>
            <a:endParaRPr/>
          </a:p>
        </p:txBody>
      </p:sp>
      <p:pic>
        <p:nvPicPr>
          <p:cNvPr id="11" name="Picture 12"/>
          <p:cNvPicPr>
            <a:picLocks xmlns:a="http://schemas.openxmlformats.org/drawingml/2006/main" noChangeAspect="1"/>
          </p:cNvPicPr>
          <p:nvPr/>
        </p:nvPicPr>
        <p:blipFill>
          <a:blip xmlns:r="http://schemas.openxmlformats.org/officeDocument/2006/relationships" xmlns:a="http://schemas.openxmlformats.org/drawingml/2006/main" r:embed="R74565e158b4f43b6"/>
          <a:stretch xmlns:a="http://schemas.openxmlformats.org/drawingml/2006/main">
            <a:fillRect l="0" t="0" r="0" b="0"/>
          </a:stretch>
        </p:blipFill>
        <p:spPr>
          <a:xfrm xmlns:a="http://schemas.openxmlformats.org/drawingml/2006/main">
            <a:off x="7600950" y="1628775"/>
            <a:ext cx="4191000" cy="4191000"/>
          </a:xfrm>
          <a:prstGeom xmlns:a="http://schemas.openxmlformats.org/drawingml/2006/main" prst="rect">
            <a:avLst/>
          </a:prstGeom>
        </p:spPr>
      </p:pic>
      <p:sp>
        <p:nvSpPr>
          <p:cNvPr id="6" name="Footer Placeholder 3">
            <a:extLst xmlns:a="http://schemas.openxmlformats.org/drawingml/2006/main">
              <a:ext uri="{FF2B5EF4-FFF2-40B4-BE49-F238E27FC236}">
                <a16:creationId xmlns:a16="http://schemas.microsoft.com/office/drawing/2014/main" id="{FC59D25B-9C32-E257-9AFD-501DC0E94DBA}"/>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lstStyle xmlns:a="http://schemas.openxmlformats.org/drawingml/2006/main"/>
          <a:p xmlns:a="http://schemas.openxmlformats.org/drawingml/2006/main">
            <a:r>
              <a:rPr>
                <a:latin typeface="Noto Sans"/>
                <a:ea typeface="Noto Sans"/>
                <a:cs typeface="Noto Sans"/>
              </a:rPr>
              <a:t>V1 Effective:09/2025 Review: 09/2028</a:t>
            </a:r>
          </a:p>
        </p:txBody>
      </p:sp>
    </p:spTree>
    <p:extLst>
      <p:ext uri="{BB962C8B-B14F-4D97-AF65-F5344CB8AC3E}">
        <p14:creationId xmlns:p14="http://schemas.microsoft.com/office/powerpoint/2010/main" val="295283904"/>
      </p:ext>
    </p:extLst>
  </p:cSld>
</p:sld>
</file>

<file path=ppt/slides/slide14.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302B0C8-9219-3CCC-0CBE-8733913DF7E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Present your plan of care</a:t>
            </a:r>
          </a:p>
        </p:txBody>
      </p:sp>
      <p:pic>
        <p:nvPicPr>
          <p:cNvPr id="9" name="Picture Placeholder 7"/>
          <p:cNvPicPr>
            <a:picLocks xmlns:a="http://schemas.openxmlformats.org/drawingml/2006/main" noChangeAspect="1"/>
          </p:cNvPicPr>
          <p:nvPr>
            <p:ph type="pic" idx="10"/>
          </p:nvPr>
        </p:nvPicPr>
        <p:blipFill>
          <a:blip xmlns:r="http://schemas.openxmlformats.org/officeDocument/2006/relationships" xmlns:a="http://schemas.openxmlformats.org/drawingml/2006/main" r:embed="Rcbbf50d41c4e4476"/>
          <a:srcRect xmlns:a="http://schemas.openxmlformats.org/drawingml/2006/main" l="12763" t="0" r="12763" b="0"/>
          <a:stretch xmlns:a="http://schemas.openxmlformats.org/drawingml/2006/main">
            <a:fillRect l="0" t="0" r="0" b="0"/>
          </a:stretch>
        </p:blipFill>
        <p:spPr/>
      </p:pic>
      <p:sp>
        <p:nvSpPr>
          <p:cNvPr id="6" name="Slide Number Placeholder 5">
            <a:extLst xmlns:a="http://schemas.openxmlformats.org/drawingml/2006/main">
              <a:ext uri="{FF2B5EF4-FFF2-40B4-BE49-F238E27FC236}">
                <a16:creationId xmlns:a16="http://schemas.microsoft.com/office/drawing/2014/main" id="{FD2CBDD2-F09F-BF4B-55B1-D3BF7DE59B5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14</a:t>
            </a:fld>
            <a:endParaRPr/>
          </a:p>
        </p:txBody>
      </p:sp>
      <p:sp>
        <p:nvSpPr>
          <p:cNvPr id="3" name="Content Placeholder 2">
            <a:extLst xmlns:a="http://schemas.openxmlformats.org/drawingml/2006/main">
              <a:ext uri="{FF2B5EF4-FFF2-40B4-BE49-F238E27FC236}">
                <a16:creationId xmlns:a16="http://schemas.microsoft.com/office/drawing/2014/main" id="{B00BCB13-F00F-331B-E635-561B0AAF6B0B}"/>
              </a:ext>
            </a:extLst>
          </p:cNvPr>
          <p:cNvSpPr>
            <a:spLocks xmlns:a="http://schemas.openxmlformats.org/drawingml/2006/main" noGrp="1"/>
          </p:cNvSpPr>
          <p:nvPr>
            <p:ph idx="1"/>
          </p:nvPr>
        </p:nvSpPr>
        <p:spPr>
          <a:xfrm xmlns:a="http://schemas.openxmlformats.org/drawingml/2006/main">
            <a:off x="623389" y="2909985"/>
            <a:ext cx="5295336" cy="1758321"/>
          </a:xfrm>
        </p:spPr>
        <p:txBody>
          <a:bodyPr xmlns:a="http://schemas.openxmlformats.org/drawingml/2006/main">
            <a:normAutofit/>
          </a:bodyPr>
          <a:lstStyle xmlns:a="http://schemas.openxmlformats.org/drawingml/2006/main"/>
          <a:p xmlns:a="http://schemas.openxmlformats.org/drawingml/2006/main">
            <a:pPr marL="0" indent="0">
              <a:buNone/>
            </a:pPr>
            <a:r>
              <a:rPr>
                <a:latin typeface="Noto Sans"/>
                <a:ea typeface="Noto Sans"/>
                <a:cs typeface="Noto Sans"/>
              </a:rPr>
              <a:t>Nominate someone to present your plan of care for each time point. </a:t>
            </a:r>
            <a:endParaRPr/>
          </a:p>
        </p:txBody>
      </p:sp>
    </p:spTree>
    <p:extLst>
      <p:ext uri="{BB962C8B-B14F-4D97-AF65-F5344CB8AC3E}">
        <p14:creationId xmlns:p14="http://schemas.microsoft.com/office/powerpoint/2010/main" val="148473679"/>
      </p:ext>
    </p:extLst>
  </p:cSld>
</p:sld>
</file>

<file path=ppt/slides/slide15.xml><?xml version="1.0" encoding="utf-8"?>
<p:sld xmlns:p="http://schemas.openxmlformats.org/presentationml/2006/main">
  <p:cSl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45720DD-EFE2-496A-4A84-03D405A843A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rPr>
                <a:latin typeface="Noto Sans"/>
                <a:ea typeface="Noto Sans"/>
                <a:cs typeface="Noto Sans"/>
              </a:rPr>
              <a:t>Case study - Outcome</a:t>
            </a:r>
          </a:p>
        </p:txBody>
      </p:sp>
      <p:pic>
        <p:nvPicPr>
          <p:cNvPr id="10" name="Picture Placeholder 7"/>
          <p:cNvPicPr>
            <a:picLocks xmlns:a="http://schemas.openxmlformats.org/drawingml/2006/main" noChangeAspect="1"/>
          </p:cNvPicPr>
          <p:nvPr>
            <p:ph type="pic" idx="10"/>
          </p:nvPr>
        </p:nvPicPr>
        <p:blipFill>
          <a:blip xmlns:r="http://schemas.openxmlformats.org/officeDocument/2006/relationships" xmlns:a="http://schemas.openxmlformats.org/drawingml/2006/main" r:embed="R8c9c89c3bdb4429f"/>
          <a:srcRect xmlns:a="http://schemas.openxmlformats.org/drawingml/2006/main" l="12723" t="0" r="12723" b="0"/>
          <a:stretch xmlns:a="http://schemas.openxmlformats.org/drawingml/2006/main">
            <a:fillRect l="0" t="0" r="0" b="0"/>
          </a:stretch>
        </p:blipFill>
        <p:spPr/>
      </p:pic>
      <p:sp>
        <p:nvSpPr>
          <p:cNvPr id="6" name="Slide Number Placeholder 5">
            <a:extLst xmlns:a="http://schemas.openxmlformats.org/drawingml/2006/main">
              <a:ext uri="{FF2B5EF4-FFF2-40B4-BE49-F238E27FC236}">
                <a16:creationId xmlns:a16="http://schemas.microsoft.com/office/drawing/2014/main" id="{EF17E973-589C-D447-4189-829D58FCF35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E917DE0E-AFB1-41FD-BC35-27DB61CA125F}" type="slidenum">
              <a:t>15</a:t>
            </a:fld>
            <a:endParaRPr/>
          </a:p>
        </p:txBody>
      </p:sp>
      <p:sp>
        <p:nvSpPr>
          <p:cNvPr id="7" name="Content Placeholder 2">
            <a:extLst xmlns:a="http://schemas.openxmlformats.org/drawingml/2006/main">
              <a:ext uri="{FF2B5EF4-FFF2-40B4-BE49-F238E27FC236}">
                <a16:creationId xmlns:a16="http://schemas.microsoft.com/office/drawing/2014/main" id="{F2CF5C56-BDF3-3688-23E4-5295C632F06C}"/>
              </a:ext>
            </a:extLst>
          </p:cNvPr>
          <p:cNvSpPr>
            <a:spLocks xmlns:a="http://schemas.openxmlformats.org/drawingml/2006/main" noGrp="1"/>
          </p:cNvSpPr>
          <p:nvPr>
            <p:ph idx="1"/>
          </p:nvPr>
        </p:nvSpPr>
        <p:spPr>
          <a:xfrm xmlns:a="http://schemas.openxmlformats.org/drawingml/2006/main">
            <a:off x="623888" y="1196975"/>
            <a:ext cx="5294312" cy="4824413"/>
          </a:xfrm>
        </p:spPr>
        <p:txBody>
          <a:bodyPr xmlns:a="http://schemas.openxmlformats.org/drawingml/2006/main"/>
          <a:lstStyle xmlns:a="http://schemas.openxmlformats.org/drawingml/2006/main"/>
          <a:p xmlns:a="http://schemas.openxmlformats.org/drawingml/2006/main">
            <a:pPr marL="0" indent="0">
              <a:buNone/>
            </a:pPr>
            <a:r>
              <a:rPr>
                <a:latin typeface="Noto Sans"/>
                <a:ea typeface="Noto Sans"/>
                <a:cs typeface="Noto Sans"/>
              </a:rPr>
              <a:t>Through </a:t>
            </a:r>
            <a:r>
              <a:rPr b="1">
                <a:latin typeface="Noto Sans"/>
                <a:ea typeface="Noto Sans"/>
                <a:cs typeface="Noto Sans"/>
              </a:rPr>
              <a:t>recognition of risk factors </a:t>
            </a:r>
            <a:r>
              <a:rPr>
                <a:latin typeface="Noto Sans"/>
                <a:ea typeface="Noto Sans"/>
                <a:cs typeface="Noto Sans"/>
              </a:rPr>
              <a:t>for obstructed labour, </a:t>
            </a:r>
            <a:r>
              <a:rPr b="1">
                <a:latin typeface="Noto Sans"/>
                <a:ea typeface="Noto Sans"/>
                <a:cs typeface="Noto Sans"/>
              </a:rPr>
              <a:t>shared-decision making </a:t>
            </a:r>
            <a:r>
              <a:rPr>
                <a:latin typeface="Noto Sans"/>
                <a:ea typeface="Noto Sans"/>
                <a:cs typeface="Noto Sans"/>
              </a:rPr>
              <a:t>and the provision of </a:t>
            </a:r>
            <a:r>
              <a:rPr b="1">
                <a:latin typeface="Noto Sans"/>
                <a:ea typeface="Noto Sans"/>
                <a:cs typeface="Noto Sans"/>
              </a:rPr>
              <a:t>woman-centred care</a:t>
            </a:r>
            <a:r>
              <a:rPr>
                <a:latin typeface="Noto Sans"/>
                <a:ea typeface="Noto Sans"/>
                <a:cs typeface="Noto Sans"/>
              </a:rPr>
              <a:t>:</a:t>
            </a:r>
          </a:p>
          <a:p xmlns:a="http://schemas.openxmlformats.org/drawingml/2006/main">
            <a:pPr marL="0" indent="0">
              <a:buNone/>
            </a:pPr>
            <a:endParaRPr>
              <a:latin typeface="Noto Sans"/>
              <a:ea typeface="Noto Sans"/>
              <a:cs typeface="Noto Sans"/>
            </a:endParaRPr>
          </a:p>
          <a:p xmlns:a="http://schemas.openxmlformats.org/drawingml/2006/main">
            <a:pPr marL="342900" lvl="4" indent="-342900">
              <a:buFont typeface="Arial"/>
              <a:buChar char="•"/>
            </a:pPr>
            <a:r>
              <a:rPr sz="2000">
                <a:latin typeface="Noto Sans"/>
                <a:ea typeface="Noto Sans"/>
                <a:cs typeface="Noto Sans"/>
              </a:rPr>
              <a:t>Talia’s baby is born with Apgar’s of 7 &amp; 9. Tactile stimulation provided. Weight 4070g.</a:t>
            </a:r>
          </a:p>
          <a:p xmlns:a="http://schemas.openxmlformats.org/drawingml/2006/main">
            <a:pPr marL="342900" lvl="4" indent="-342900">
              <a:buFont typeface="Arial"/>
              <a:buChar char="•"/>
            </a:pPr>
            <a:r>
              <a:rPr sz="2000">
                <a:latin typeface="Noto Sans"/>
                <a:ea typeface="Noto Sans"/>
                <a:cs typeface="Noto Sans"/>
              </a:rPr>
              <a:t>Despite requiring intervention to birth her baby, Talia felt well informed and supported through the decisions that were made throughout her labour and birth. </a:t>
            </a:r>
          </a:p>
        </p:txBody>
      </p:sp>
    </p:spTree>
    <p:extLst>
      <p:ext uri="{BB962C8B-B14F-4D97-AF65-F5344CB8AC3E}">
        <p14:creationId xmlns:p14="http://schemas.microsoft.com/office/powerpoint/2010/main" val="941695877"/>
      </p:ext>
    </p:extLst>
  </p:cSld>
</p:sld>
</file>

<file path=ppt/slides/slide16.xml><?xml version="1.0" encoding="utf-8"?>
<p:sld xmlns:p="http://schemas.openxmlformats.org/presentationml/2006/main">
  <p:cSld>
    <p:spTree>
      <p:nvGrpSpPr>
        <p:cNvPr id="1" name=""/>
        <p:cNvGrpSpPr/>
        <p:nvPr/>
      </p:nvGrpSpPr>
      <p:grpSpPr>
        <a:xfrm xmlns:a="http://schemas.openxmlformats.org/drawingml/2006/main"/>
      </p:grpSpPr>
      <p:sp>
        <p:nvSpPr>
          <p:cNvPr id="3" name="Content Placeholder 2">
            <a:extLst xmlns:a="http://schemas.openxmlformats.org/drawingml/2006/main">
              <a:ext uri="{FF2B5EF4-FFF2-40B4-BE49-F238E27FC236}">
                <a16:creationId xmlns:a16="http://schemas.microsoft.com/office/drawing/2014/main" id="{F13FBC2C-C839-99A6-69D4-C45C6EB8CC7E}"/>
              </a:ext>
            </a:extLst>
          </p:cNvPr>
          <p:cNvSpPr>
            <a:spLocks xmlns:a="http://schemas.openxmlformats.org/drawingml/2006/main" noGrp="1"/>
          </p:cNvSpPr>
          <p:nvPr>
            <p:ph idx="1"/>
          </p:nvPr>
        </p:nvSpPr>
        <p:spPr>
          <a:xfrm xmlns:a="http://schemas.openxmlformats.org/drawingml/2006/main">
            <a:off x="623389" y="1196751"/>
            <a:ext cx="10197011" cy="4447911"/>
          </a:xfrm>
        </p:spPr>
        <p:txBody>
          <a:bodyPr xmlns:a="http://schemas.openxmlformats.org/drawingml/2006/main">
            <a:normAutofit fontScale="92500" lnSpcReduction="10000"/>
          </a:bodyPr>
          <a:lstStyle xmlns:a="http://schemas.openxmlformats.org/drawingml/2006/main"/>
          <a:p xmlns:a="http://schemas.openxmlformats.org/drawingml/2006/main">
            <a:pPr>
              <a:lnSpc>
                <a:spcPct val="120000"/>
              </a:lnSpc>
              <a:buNone/>
            </a:pPr>
            <a:r>
              <a:rPr>
                <a:latin typeface="Noto Sans"/>
                <a:ea typeface="Noto Sans"/>
                <a:cs typeface="Noto Sans"/>
              </a:rPr>
              <a:t>The case study has offered a valuable opportunity to identify key risk factors, initiate timely escalation and apply shared decision-making principles to enhance maternity care. </a:t>
            </a:r>
          </a:p>
          <a:p xmlns:a="http://schemas.openxmlformats.org/drawingml/2006/main">
            <a:pPr>
              <a:lnSpc>
                <a:spcPct val="120000"/>
              </a:lnSpc>
              <a:buNone/>
            </a:pPr>
            <a:r>
              <a:rPr>
                <a:latin typeface="Noto Sans"/>
                <a:ea typeface="Noto Sans"/>
                <a:cs typeface="Noto Sans"/>
              </a:rPr>
              <a:t>You can apply the shared decision-making process in your clinical practice to: </a:t>
            </a:r>
          </a:p>
          <a:p xmlns:a="http://schemas.openxmlformats.org/drawingml/2006/main">
            <a:pPr lvl="1">
              <a:lnSpc>
                <a:spcPct val="120000"/>
              </a:lnSpc>
              <a:buFontTx/>
              <a:buChar char="-"/>
            </a:pPr>
            <a:r>
              <a:rPr>
                <a:latin typeface="Noto Sans"/>
                <a:ea typeface="Noto Sans"/>
                <a:cs typeface="Noto Sans"/>
              </a:rPr>
              <a:t>facilitate meaningful conversations and respectful communication with women about their values and preferences</a:t>
            </a:r>
          </a:p>
          <a:p xmlns:a="http://schemas.openxmlformats.org/drawingml/2006/main">
            <a:pPr lvl="1">
              <a:lnSpc>
                <a:spcPct val="120000"/>
              </a:lnSpc>
              <a:buFontTx/>
              <a:buChar char="-"/>
            </a:pPr>
            <a:r>
              <a:rPr>
                <a:latin typeface="Noto Sans"/>
                <a:ea typeface="Noto Sans"/>
                <a:cs typeface="Noto Sans"/>
              </a:rPr>
              <a:t>integrate your clinical assessments and professional judgement </a:t>
            </a:r>
          </a:p>
          <a:p xmlns:a="http://schemas.openxmlformats.org/drawingml/2006/main">
            <a:pPr lvl="1">
              <a:lnSpc>
                <a:spcPct val="120000"/>
              </a:lnSpc>
              <a:buFontTx/>
              <a:buChar char="-"/>
            </a:pPr>
            <a:r>
              <a:rPr>
                <a:latin typeface="Noto Sans"/>
                <a:ea typeface="Noto Sans"/>
                <a:cs typeface="Noto Sans"/>
              </a:rPr>
              <a:t>provide evidence-based recommendations aligned with current guidelines and research</a:t>
            </a:r>
          </a:p>
          <a:p xmlns:a="http://schemas.openxmlformats.org/drawingml/2006/main">
            <a:pPr lvl="1">
              <a:lnSpc>
                <a:spcPct val="120000"/>
              </a:lnSpc>
              <a:buFontTx/>
              <a:buChar char="-"/>
            </a:pPr>
            <a:r>
              <a:rPr>
                <a:latin typeface="Noto Sans"/>
                <a:ea typeface="Noto Sans"/>
                <a:cs typeface="Noto Sans"/>
              </a:rPr>
              <a:t>support women with informed decision making and consent </a:t>
            </a:r>
          </a:p>
          <a:p xmlns:a="http://schemas.openxmlformats.org/drawingml/2006/main">
            <a:pPr lvl="1">
              <a:lnSpc>
                <a:spcPct val="120000"/>
              </a:lnSpc>
              <a:buFontTx/>
              <a:buChar char="-"/>
            </a:pPr>
            <a:r>
              <a:rPr>
                <a:latin typeface="Noto Sans"/>
                <a:ea typeface="Noto Sans"/>
                <a:cs typeface="Noto Sans"/>
              </a:rPr>
              <a:t>deliver authentic, woman-centred care that supports positive outcomes for women and their newborns. </a:t>
            </a:r>
          </a:p>
        </p:txBody>
      </p:sp>
      <p:sp>
        <p:nvSpPr>
          <p:cNvPr id="2" name="Title 1">
            <a:extLst xmlns:a="http://schemas.openxmlformats.org/drawingml/2006/main">
              <a:ext uri="{FF2B5EF4-FFF2-40B4-BE49-F238E27FC236}">
                <a16:creationId xmlns:a16="http://schemas.microsoft.com/office/drawing/2014/main" id="{12DCB846-63C3-869B-3C2E-72FAB4089DDF}"/>
              </a:ext>
            </a:extLst>
          </p:cNvPr>
          <p:cNvSpPr>
            <a:spLocks xmlns:a="http://schemas.openxmlformats.org/drawingml/2006/main" noGrp="1"/>
          </p:cNvSpPr>
          <p:nvPr>
            <p:ph type="title" idx="0"/>
          </p:nvPr>
        </p:nvSpPr>
        <p:spPr>
          <a:xfrm xmlns:a="http://schemas.openxmlformats.org/drawingml/2006/main">
            <a:off x="623391" y="116632"/>
            <a:ext cx="11041227" cy="778098"/>
          </a:xfrm>
        </p:spPr>
        <p:txBody>
          <a:bodyPr xmlns:a="http://schemas.openxmlformats.org/drawingml/2006/main" anchor="b">
            <a:normAutofit/>
          </a:bodyPr>
          <a:lstStyle xmlns:a="http://schemas.openxmlformats.org/drawingml/2006/main"/>
          <a:p xmlns:a="http://schemas.openxmlformats.org/drawingml/2006/main">
            <a:r>
              <a:rPr>
                <a:latin typeface="Noto Sans"/>
                <a:ea typeface="Noto Sans"/>
                <a:cs typeface="Noto Sans"/>
              </a:rPr>
              <a:t>Summary</a:t>
            </a:r>
          </a:p>
        </p:txBody>
      </p:sp>
      <p:sp>
        <p:nvSpPr>
          <p:cNvPr id="5" name="Footer Placeholder 4">
            <a:extLst xmlns:a="http://schemas.openxmlformats.org/drawingml/2006/main">
              <a:ext uri="{FF2B5EF4-FFF2-40B4-BE49-F238E27FC236}">
                <a16:creationId xmlns:a16="http://schemas.microsoft.com/office/drawing/2014/main" id="{931559B3-180C-1F63-6CD1-AF72958551CF}"/>
              </a:ext>
            </a:extLst>
          </p:cNvPr>
          <p:cNvSpPr>
            <a:spLocks xmlns:a="http://schemas.openxmlformats.org/drawingml/2006/main" noGrp="1"/>
          </p:cNvSpPr>
          <p:nvPr>
            <p:ph type="ftr" idx="10"/>
          </p:nvPr>
        </p:nvSpPr>
        <p:spPr>
          <a:xfrm xmlns:a="http://schemas.openxmlformats.org/drawingml/2006/main">
            <a:off x="623390" y="6308221"/>
            <a:ext cx="9409047" cy="217124"/>
          </a:xfrm>
        </p:spPr>
        <p:txBody>
          <a:bodyPr xmlns:a="http://schemas.openxmlformats.org/drawingml/2006/main" anchor="ctr">
            <a:normAutofit/>
          </a:bodyPr>
          <a:lstStyle xmlns:a="http://schemas.openxmlformats.org/drawingml/2006/main"/>
          <a:p xmlns:a="http://schemas.openxmlformats.org/drawingml/2006/main">
            <a:pPr>
              <a:spcAft>
                <a:spcPts val="600"/>
              </a:spcAft>
              <a:buNone/>
            </a:pPr>
            <a:r>
              <a:t>V[XX] Effective: [MM/YYYY] Review: [MM/YYYY]</a:t>
            </a:r>
          </a:p>
        </p:txBody>
      </p:sp>
      <p:sp>
        <p:nvSpPr>
          <p:cNvPr id="6" name="Slide Number Placeholder 5">
            <a:extLst xmlns:a="http://schemas.openxmlformats.org/drawingml/2006/main">
              <a:ext uri="{FF2B5EF4-FFF2-40B4-BE49-F238E27FC236}">
                <a16:creationId xmlns:a16="http://schemas.microsoft.com/office/drawing/2014/main" id="{17B0D7D6-2707-6A52-312E-FDAD6835F9E7}"/>
              </a:ext>
            </a:extLst>
          </p:cNvPr>
          <p:cNvSpPr>
            <a:spLocks xmlns:a="http://schemas.openxmlformats.org/drawingml/2006/main" noGrp="1"/>
          </p:cNvSpPr>
          <p:nvPr>
            <p:ph type="sldNum" idx="11"/>
          </p:nvPr>
        </p:nvSpPr>
        <p:spPr>
          <a:xfrm xmlns:a="http://schemas.openxmlformats.org/drawingml/2006/main">
            <a:off x="11141578" y="6308220"/>
            <a:ext cx="523373" cy="217125"/>
          </a:xfrm>
        </p:spPr>
        <p:txBody>
          <a:bodyPr xmlns:a="http://schemas.openxmlformats.org/drawingml/2006/main" anchor="ctr">
            <a:normAutofit/>
          </a:bodyPr>
          <a:lstStyle xmlns:a="http://schemas.openxmlformats.org/drawingml/2006/main"/>
          <a:p xmlns:a="http://schemas.openxmlformats.org/drawingml/2006/main">
            <a:pPr>
              <a:spcAft>
                <a:spcPts val="600"/>
              </a:spcAft>
              <a:buNone/>
            </a:pPr>
            <a:fld id="{E917DE0E-AFB1-41FD-BC35-27DB61CA125F}" type="slidenum">
              <a:t>16</a:t>
            </a:fld>
            <a:endParaRPr/>
          </a:p>
        </p:txBody>
      </p:sp>
    </p:spTree>
    <p:extLst>
      <p:ext uri="{BB962C8B-B14F-4D97-AF65-F5344CB8AC3E}">
        <p14:creationId xmlns:p14="http://schemas.microsoft.com/office/powerpoint/2010/main" val="553563067"/>
      </p:ext>
    </p:extLst>
  </p:cSld>
</p:sld>
</file>

<file path=ppt/theme/theme1.xml><?xml version="1.0" encoding="utf-8"?>
<a:theme xmlns:a="http://schemas.openxmlformats.org/drawingml/2006/main" name="Metro North">
  <a:themeElements>
    <a:clrScheme name="Metro North">
      <a:dk1>
        <a:sysClr val="windowText" lastClr="000000"/>
      </a:dk1>
      <a:lt1>
        <a:sysClr val="window" lastClr="FFFFFF"/>
      </a:lt1>
      <a:dk2>
        <a:srgbClr val="D9D9D6"/>
      </a:dk2>
      <a:lt2>
        <a:srgbClr val="FFFFFF"/>
      </a:lt2>
      <a:accent1>
        <a:srgbClr val="236192"/>
      </a:accent1>
      <a:accent2>
        <a:srgbClr val="00778B"/>
      </a:accent2>
      <a:accent3>
        <a:srgbClr val="00A3AD"/>
      </a:accent3>
      <a:accent4>
        <a:srgbClr val="6ECEB2"/>
      </a:accent4>
      <a:accent5>
        <a:srgbClr val="9ADBE8"/>
      </a:accent5>
      <a:accent6>
        <a:srgbClr val="BCE194"/>
      </a:accent6>
      <a:hlink>
        <a:srgbClr val="236192"/>
      </a:hlink>
      <a:folHlink>
        <a:srgbClr val="236192"/>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etro North">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2026-09-15T01:40:21.2270000Z</dcterms:created>
  <dcterms:modified xsi:type="dcterms:W3CDTF">2026-09-15T01:40:21.2270000Z</dcterms:modified>
</coreProperties>
</file>