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84" r:id="rId5"/>
    <p:sldId id="301" r:id="rId6"/>
    <p:sldId id="321" r:id="rId7"/>
    <p:sldId id="262" r:id="rId8"/>
    <p:sldId id="320" r:id="rId9"/>
    <p:sldId id="322" r:id="rId10"/>
    <p:sldId id="306" r:id="rId11"/>
    <p:sldId id="316" r:id="rId12"/>
    <p:sldId id="307" r:id="rId13"/>
    <p:sldId id="302" r:id="rId14"/>
    <p:sldId id="304" r:id="rId15"/>
    <p:sldId id="317" r:id="rId16"/>
    <p:sldId id="291" r:id="rId17"/>
    <p:sldId id="314" r:id="rId18"/>
    <p:sldId id="319" r:id="rId19"/>
    <p:sldId id="308"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793" userDrawn="1">
          <p15:clr>
            <a:srgbClr val="A4A3A4"/>
          </p15:clr>
        </p15:guide>
        <p15:guide id="4" pos="7348" userDrawn="1">
          <p15:clr>
            <a:srgbClr val="A4A3A4"/>
          </p15:clr>
        </p15:guide>
        <p15:guide id="5" pos="33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6A6F01-7301-2E3D-6D18-948F88C7AFC6}" name="Rebecca Morey" initials="RM" userId="S::rebecca.morey@health.qld.gov.au::2968d3b3-a929-49f3-9063-5c21e0236303" providerId="AD"/>
  <p188:author id="{1A08D432-4370-691C-AD46-1F6D5452DBD8}" name="Jessica Pope" initials="JP" userId="S::Jessica.Pope2@health.qld.gov.au::07d66d2a-204e-4bf8-9227-2fc4fb9be067" providerId="AD"/>
  <p188:author id="{330FFF53-1099-D2BE-2C0F-9255F0F137C2}" name="Carina Cotaru" initials="CC" userId="S::carina.cotaru@health.qld.gov.au::598aa661-e3e6-4541-aa77-195f37ba1a75" providerId="AD"/>
  <p188:author id="{D18339F7-828F-BE2E-B0C5-F0EA9785610E}" name="Kevin Robinson" initials="KR" userId="S::Kevin.Robinson@health.qld.gov.au::d9b65752-e06c-4928-b813-9fa76955fa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D2D4C"/>
    <a:srgbClr val="8F255A"/>
    <a:srgbClr val="E7D4F2"/>
    <a:srgbClr val="00214D"/>
    <a:srgbClr val="007E8E"/>
    <a:srgbClr val="00ADAD"/>
    <a:srgbClr val="00ADFF"/>
    <a:srgbClr val="333333"/>
    <a:srgbClr val="00539B"/>
    <a:srgbClr val="F01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ACB3A-E0BD-4929-9E7A-D907CFF7B6ED}" v="5" dt="2025-10-20T04:32:51.903"/>
    <p1510:client id="{7A5459B4-87EF-44AA-9192-9FEE1FD1BEAC}" v="18" dt="2025-10-20T04:07:46.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orient="horz" pos="3793"/>
        <p:guide pos="7348"/>
        <p:guide pos="332"/>
      </p:guideLst>
    </p:cSldViewPr>
  </p:slide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Pope" userId="07d66d2a-204e-4bf8-9227-2fc4fb9be067" providerId="ADAL" clId="{06DCB837-1F75-42B3-99EF-F59A99AAA6DA}"/>
    <pc:docChg chg="undo custSel addSld delSld modSld sldOrd modMainMaster modNotesMaster modHandout">
      <pc:chgData name="Jessica Pope" userId="07d66d2a-204e-4bf8-9227-2fc4fb9be067" providerId="ADAL" clId="{06DCB837-1F75-42B3-99EF-F59A99AAA6DA}" dt="2025-09-25T02:25:54.751" v="9107" actId="20577"/>
      <pc:docMkLst>
        <pc:docMk/>
      </pc:docMkLst>
      <pc:sldChg chg="modSp mod">
        <pc:chgData name="Jessica Pope" userId="07d66d2a-204e-4bf8-9227-2fc4fb9be067" providerId="ADAL" clId="{06DCB837-1F75-42B3-99EF-F59A99AAA6DA}" dt="2025-09-24T02:37:30.028" v="8864" actId="20577"/>
        <pc:sldMkLst>
          <pc:docMk/>
          <pc:sldMk cId="2516766007" sldId="262"/>
        </pc:sldMkLst>
        <pc:spChg chg="mod">
          <ac:chgData name="Jessica Pope" userId="07d66d2a-204e-4bf8-9227-2fc4fb9be067" providerId="ADAL" clId="{06DCB837-1F75-42B3-99EF-F59A99AAA6DA}" dt="2025-09-24T02:37:30.028" v="8864" actId="20577"/>
          <ac:spMkLst>
            <pc:docMk/>
            <pc:sldMk cId="2516766007" sldId="262"/>
            <ac:spMk id="3" creationId="{00000000-0000-0000-0000-000000000000}"/>
          </ac:spMkLst>
        </pc:spChg>
        <pc:spChg chg="mod">
          <ac:chgData name="Jessica Pope" userId="07d66d2a-204e-4bf8-9227-2fc4fb9be067" providerId="ADAL" clId="{06DCB837-1F75-42B3-99EF-F59A99AAA6DA}" dt="2025-09-24T02:36:02.354" v="8861" actId="20577"/>
          <ac:spMkLst>
            <pc:docMk/>
            <pc:sldMk cId="2516766007" sldId="262"/>
            <ac:spMk id="7" creationId="{7969BB7F-A035-AF4E-306B-7888F2456A07}"/>
          </ac:spMkLst>
        </pc:spChg>
      </pc:sldChg>
      <pc:sldChg chg="addSp delSp modSp mod modCm modNotesTx">
        <pc:chgData name="Jessica Pope" userId="07d66d2a-204e-4bf8-9227-2fc4fb9be067" providerId="ADAL" clId="{06DCB837-1F75-42B3-99EF-F59A99AAA6DA}" dt="2025-09-23T04:18:05.229" v="6979" actId="478"/>
        <pc:sldMkLst>
          <pc:docMk/>
          <pc:sldMk cId="140970953" sldId="302"/>
        </pc:sldMkLst>
        <pc:spChg chg="mod">
          <ac:chgData name="Jessica Pope" userId="07d66d2a-204e-4bf8-9227-2fc4fb9be067" providerId="ADAL" clId="{06DCB837-1F75-42B3-99EF-F59A99AAA6DA}" dt="2025-09-23T04:17:58.340" v="6977" actId="20577"/>
          <ac:spMkLst>
            <pc:docMk/>
            <pc:sldMk cId="140970953" sldId="302"/>
            <ac:spMk id="2" creationId="{E2F4895B-032F-25BC-A3AC-EDDE383F6732}"/>
          </ac:spMkLst>
        </pc:spChg>
        <pc:extLst>
          <p:ext xmlns:p="http://schemas.openxmlformats.org/presentationml/2006/main" uri="{D6D511B9-2390-475A-947B-AFAB55BFBCF1}">
            <pc226:cmChg xmlns:pc226="http://schemas.microsoft.com/office/powerpoint/2022/06/main/command" chg="mod">
              <pc226:chgData name="Jessica Pope" userId="07d66d2a-204e-4bf8-9227-2fc4fb9be067" providerId="ADAL" clId="{06DCB837-1F75-42B3-99EF-F59A99AAA6DA}" dt="2025-09-23T04:18:03.420" v="6978" actId="20577"/>
              <pc2:cmMkLst xmlns:pc2="http://schemas.microsoft.com/office/powerpoint/2019/9/main/command">
                <pc:docMk/>
                <pc:sldMk cId="140970953" sldId="302"/>
                <pc2:cmMk id="{BCAD5DC1-CB35-4942-AD5F-F13FF7DE8107}"/>
              </pc2:cmMkLst>
            </pc226:cmChg>
          </p:ext>
        </pc:extLst>
      </pc:sldChg>
      <pc:sldChg chg="addSp delSp modSp new mod modNotesTx">
        <pc:chgData name="Jessica Pope" userId="07d66d2a-204e-4bf8-9227-2fc4fb9be067" providerId="ADAL" clId="{06DCB837-1F75-42B3-99EF-F59A99AAA6DA}" dt="2025-09-25T02:25:54.751" v="9107" actId="20577"/>
        <pc:sldMkLst>
          <pc:docMk/>
          <pc:sldMk cId="2556543764" sldId="304"/>
        </pc:sldMkLst>
        <pc:spChg chg="mod">
          <ac:chgData name="Jessica Pope" userId="07d66d2a-204e-4bf8-9227-2fc4fb9be067" providerId="ADAL" clId="{06DCB837-1F75-42B3-99EF-F59A99AAA6DA}" dt="2025-09-25T02:25:54.751" v="9107" actId="20577"/>
          <ac:spMkLst>
            <pc:docMk/>
            <pc:sldMk cId="2556543764" sldId="304"/>
            <ac:spMk id="2" creationId="{D1C02B5C-80DC-B57E-BCBE-41993E13F6B0}"/>
          </ac:spMkLst>
        </pc:spChg>
        <pc:spChg chg="mod">
          <ac:chgData name="Jessica Pope" userId="07d66d2a-204e-4bf8-9227-2fc4fb9be067" providerId="ADAL" clId="{06DCB837-1F75-42B3-99EF-F59A99AAA6DA}" dt="2025-09-25T02:21:41.780" v="9102" actId="20577"/>
          <ac:spMkLst>
            <pc:docMk/>
            <pc:sldMk cId="2556543764" sldId="304"/>
            <ac:spMk id="3" creationId="{778AE9A0-0335-100E-351F-026D767ECCA2}"/>
          </ac:spMkLst>
        </pc:spChg>
      </pc:sldChg>
      <pc:sldChg chg="modSp new mod modNotesTx">
        <pc:chgData name="Jessica Pope" userId="07d66d2a-204e-4bf8-9227-2fc4fb9be067" providerId="ADAL" clId="{06DCB837-1F75-42B3-99EF-F59A99AAA6DA}" dt="2025-09-24T01:53:58.783" v="8842" actId="20577"/>
        <pc:sldMkLst>
          <pc:docMk/>
          <pc:sldMk cId="2290182904" sldId="306"/>
        </pc:sldMkLst>
        <pc:spChg chg="mod">
          <ac:chgData name="Jessica Pope" userId="07d66d2a-204e-4bf8-9227-2fc4fb9be067" providerId="ADAL" clId="{06DCB837-1F75-42B3-99EF-F59A99AAA6DA}" dt="2025-09-24T01:53:58.783" v="8842" actId="20577"/>
          <ac:spMkLst>
            <pc:docMk/>
            <pc:sldMk cId="2290182904" sldId="306"/>
            <ac:spMk id="3" creationId="{7F3B14E8-AC98-4A01-4BD3-C43CFAC6F0E8}"/>
          </ac:spMkLst>
        </pc:spChg>
      </pc:sldChg>
      <pc:sldChg chg="modSp new mod">
        <pc:chgData name="Jessica Pope" userId="07d66d2a-204e-4bf8-9227-2fc4fb9be067" providerId="ADAL" clId="{06DCB837-1F75-42B3-99EF-F59A99AAA6DA}" dt="2025-09-24T02:36:50.134" v="8863" actId="20577"/>
        <pc:sldMkLst>
          <pc:docMk/>
          <pc:sldMk cId="4189999300" sldId="307"/>
        </pc:sldMkLst>
        <pc:spChg chg="mod">
          <ac:chgData name="Jessica Pope" userId="07d66d2a-204e-4bf8-9227-2fc4fb9be067" providerId="ADAL" clId="{06DCB837-1F75-42B3-99EF-F59A99AAA6DA}" dt="2025-09-24T02:36:50.134" v="8863" actId="20577"/>
          <ac:spMkLst>
            <pc:docMk/>
            <pc:sldMk cId="4189999300" sldId="307"/>
            <ac:spMk id="3" creationId="{A1078773-837D-6937-6BD7-EA34D1EAE26D}"/>
          </ac:spMkLst>
        </pc:spChg>
      </pc:sldChg>
      <pc:sldChg chg="addSp delSp modSp new mod modClrScheme chgLayout modNotesTx">
        <pc:chgData name="Jessica Pope" userId="07d66d2a-204e-4bf8-9227-2fc4fb9be067" providerId="ADAL" clId="{06DCB837-1F75-42B3-99EF-F59A99AAA6DA}" dt="2025-09-24T01:51:03.738" v="8811" actId="13926"/>
        <pc:sldMkLst>
          <pc:docMk/>
          <pc:sldMk cId="553563067" sldId="308"/>
        </pc:sldMkLst>
        <pc:spChg chg="mod">
          <ac:chgData name="Jessica Pope" userId="07d66d2a-204e-4bf8-9227-2fc4fb9be067" providerId="ADAL" clId="{06DCB837-1F75-42B3-99EF-F59A99AAA6DA}" dt="2025-09-24T01:51:03.738" v="8811" actId="13926"/>
          <ac:spMkLst>
            <pc:docMk/>
            <pc:sldMk cId="553563067" sldId="308"/>
            <ac:spMk id="3" creationId="{F13FBC2C-C839-99A6-69D4-C45C6EB8CC7E}"/>
          </ac:spMkLst>
        </pc:spChg>
      </pc:sldChg>
      <pc:sldChg chg="addSp delSp modSp new mod ord">
        <pc:chgData name="Jessica Pope" userId="07d66d2a-204e-4bf8-9227-2fc4fb9be067" providerId="ADAL" clId="{06DCB837-1F75-42B3-99EF-F59A99AAA6DA}" dt="2025-09-25T02:15:40.566" v="9100"/>
        <pc:sldMkLst>
          <pc:docMk/>
          <pc:sldMk cId="941695877" sldId="319"/>
        </pc:sldMkLst>
      </pc:sldChg>
      <pc:sldChg chg="addSp delSp modSp new mod modNotesTx">
        <pc:chgData name="Jessica Pope" userId="07d66d2a-204e-4bf8-9227-2fc4fb9be067" providerId="ADAL" clId="{06DCB837-1F75-42B3-99EF-F59A99AAA6DA}" dt="2025-09-24T02:40:50.224" v="8916" actId="20577"/>
        <pc:sldMkLst>
          <pc:docMk/>
          <pc:sldMk cId="1842849775" sldId="320"/>
        </pc:sldMkLst>
      </pc:sldChg>
    </pc:docChg>
  </pc:docChgLst>
  <pc:docChgLst>
    <pc:chgData name="Rebecca Morey" userId="S::rebecca.morey@health.qld.gov.au::2968d3b3-a929-49f3-9063-5c21e0236303" providerId="AD" clId="Web-{0DBD5BAF-9B03-CDD0-C467-FB2B001DB4B5}"/>
    <pc:docChg chg="mod">
      <pc:chgData name="Rebecca Morey" userId="S::rebecca.morey@health.qld.gov.au::2968d3b3-a929-49f3-9063-5c21e0236303" providerId="AD" clId="Web-{0DBD5BAF-9B03-CDD0-C467-FB2B001DB4B5}" dt="2025-10-10T05:12:44.965" v="0"/>
      <pc:docMkLst>
        <pc:docMk/>
      </pc:docMkLst>
    </pc:docChg>
  </pc:docChgLst>
  <pc:docChgLst>
    <pc:chgData name="Kevin Robinson" userId="d9b65752-e06c-4928-b813-9fa76955fabb" providerId="ADAL" clId="{11DACB3A-E0BD-4929-9E7A-D907CFF7B6ED}"/>
    <pc:docChg chg="undo custSel addSld delSld modSld sldOrd">
      <pc:chgData name="Kevin Robinson" userId="d9b65752-e06c-4928-b813-9fa76955fabb" providerId="ADAL" clId="{11DACB3A-E0BD-4929-9E7A-D907CFF7B6ED}" dt="2025-10-20T04:31:48.068" v="3398" actId="47"/>
      <pc:docMkLst>
        <pc:docMk/>
      </pc:docMkLst>
      <pc:sldChg chg="addSp delSp modSp mod modTransition">
        <pc:chgData name="Kevin Robinson" userId="d9b65752-e06c-4928-b813-9fa76955fabb" providerId="ADAL" clId="{11DACB3A-E0BD-4929-9E7A-D907CFF7B6ED}" dt="2025-10-17T00:46:58.806" v="3305"/>
        <pc:sldMkLst>
          <pc:docMk/>
          <pc:sldMk cId="2516766007" sldId="262"/>
        </pc:sldMkLst>
        <pc:spChg chg="mod">
          <ac:chgData name="Kevin Robinson" userId="d9b65752-e06c-4928-b813-9fa76955fabb" providerId="ADAL" clId="{11DACB3A-E0BD-4929-9E7A-D907CFF7B6ED}" dt="2025-09-23T02:33:11.336" v="38" actId="2711"/>
          <ac:spMkLst>
            <pc:docMk/>
            <pc:sldMk cId="2516766007" sldId="262"/>
            <ac:spMk id="2" creationId="{00000000-0000-0000-0000-000000000000}"/>
          </ac:spMkLst>
        </pc:spChg>
        <pc:spChg chg="mod">
          <ac:chgData name="Kevin Robinson" userId="d9b65752-e06c-4928-b813-9fa76955fabb" providerId="ADAL" clId="{11DACB3A-E0BD-4929-9E7A-D907CFF7B6ED}" dt="2025-09-24T02:21:13.967" v="891"/>
          <ac:spMkLst>
            <pc:docMk/>
            <pc:sldMk cId="2516766007" sldId="262"/>
            <ac:spMk id="3" creationId="{00000000-0000-0000-0000-000000000000}"/>
          </ac:spMkLst>
        </pc:spChg>
        <pc:spChg chg="add mod">
          <ac:chgData name="Kevin Robinson" userId="d9b65752-e06c-4928-b813-9fa76955fabb" providerId="ADAL" clId="{11DACB3A-E0BD-4929-9E7A-D907CFF7B6ED}" dt="2025-10-17T00:46:58.806" v="3305"/>
          <ac:spMkLst>
            <pc:docMk/>
            <pc:sldMk cId="2516766007" sldId="262"/>
            <ac:spMk id="6" creationId="{0BBE2E52-9748-845D-626E-82ADCD2DE798}"/>
          </ac:spMkLst>
        </pc:spChg>
        <pc:spChg chg="add mod">
          <ac:chgData name="Kevin Robinson" userId="d9b65752-e06c-4928-b813-9fa76955fabb" providerId="ADAL" clId="{11DACB3A-E0BD-4929-9E7A-D907CFF7B6ED}" dt="2025-09-24T02:22:09.552" v="895" actId="1076"/>
          <ac:spMkLst>
            <pc:docMk/>
            <pc:sldMk cId="2516766007" sldId="262"/>
            <ac:spMk id="7" creationId="{7969BB7F-A035-AF4E-306B-7888F2456A07}"/>
          </ac:spMkLst>
        </pc:spChg>
      </pc:sldChg>
      <pc:sldChg chg="modSp mod modTransition">
        <pc:chgData name="Kevin Robinson" userId="d9b65752-e06c-4928-b813-9fa76955fabb" providerId="ADAL" clId="{11DACB3A-E0BD-4929-9E7A-D907CFF7B6ED}" dt="2025-10-17T05:02:13.071" v="3395" actId="20577"/>
        <pc:sldMkLst>
          <pc:docMk/>
          <pc:sldMk cId="2934808045" sldId="284"/>
        </pc:sldMkLst>
        <pc:spChg chg="mod">
          <ac:chgData name="Kevin Robinson" userId="d9b65752-e06c-4928-b813-9fa76955fabb" providerId="ADAL" clId="{11DACB3A-E0BD-4929-9E7A-D907CFF7B6ED}" dt="2025-09-23T02:17:57.347" v="10" actId="2711"/>
          <ac:spMkLst>
            <pc:docMk/>
            <pc:sldMk cId="2934808045" sldId="284"/>
            <ac:spMk id="2" creationId="{1848C2DB-237A-BEAB-AAF6-8E2463F658C6}"/>
          </ac:spMkLst>
        </pc:spChg>
        <pc:spChg chg="mod">
          <ac:chgData name="Kevin Robinson" userId="d9b65752-e06c-4928-b813-9fa76955fabb" providerId="ADAL" clId="{11DACB3A-E0BD-4929-9E7A-D907CFF7B6ED}" dt="2025-10-17T05:02:13.071" v="3395" actId="20577"/>
          <ac:spMkLst>
            <pc:docMk/>
            <pc:sldMk cId="2934808045" sldId="284"/>
            <ac:spMk id="8" creationId="{00000000-0000-0000-0000-000000000000}"/>
          </ac:spMkLst>
        </pc:spChg>
        <pc:spChg chg="mod">
          <ac:chgData name="Kevin Robinson" userId="d9b65752-e06c-4928-b813-9fa76955fabb" providerId="ADAL" clId="{11DACB3A-E0BD-4929-9E7A-D907CFF7B6ED}" dt="2025-09-23T02:17:44.263" v="8" actId="20577"/>
          <ac:spMkLst>
            <pc:docMk/>
            <pc:sldMk cId="2934808045" sldId="284"/>
            <ac:spMk id="10" creationId="{00000000-0000-0000-0000-000000000000}"/>
          </ac:spMkLst>
        </pc:spChg>
        <pc:spChg chg="mod">
          <ac:chgData name="Kevin Robinson" userId="d9b65752-e06c-4928-b813-9fa76955fabb" providerId="ADAL" clId="{11DACB3A-E0BD-4929-9E7A-D907CFF7B6ED}" dt="2025-09-23T02:17:49.901" v="9" actId="2711"/>
          <ac:spMkLst>
            <pc:docMk/>
            <pc:sldMk cId="2934808045" sldId="284"/>
            <ac:spMk id="11" creationId="{00000000-0000-0000-0000-000000000000}"/>
          </ac:spMkLst>
        </pc:spChg>
      </pc:sldChg>
      <pc:sldChg chg="addSp delSp modSp mod modTransition">
        <pc:chgData name="Kevin Robinson" userId="d9b65752-e06c-4928-b813-9fa76955fabb" providerId="ADAL" clId="{11DACB3A-E0BD-4929-9E7A-D907CFF7B6ED}" dt="2025-10-17T00:49:02.373" v="3334"/>
        <pc:sldMkLst>
          <pc:docMk/>
          <pc:sldMk cId="295283904" sldId="291"/>
        </pc:sldMkLst>
        <pc:spChg chg="mod">
          <ac:chgData name="Kevin Robinson" userId="d9b65752-e06c-4928-b813-9fa76955fabb" providerId="ADAL" clId="{11DACB3A-E0BD-4929-9E7A-D907CFF7B6ED}" dt="2025-09-23T02:55:24.042" v="306" actId="20577"/>
          <ac:spMkLst>
            <pc:docMk/>
            <pc:sldMk cId="295283904" sldId="291"/>
            <ac:spMk id="2" creationId="{7F2829E5-066B-8E40-D47A-30AB6B7EE1B6}"/>
          </ac:spMkLst>
        </pc:spChg>
        <pc:spChg chg="mod">
          <ac:chgData name="Kevin Robinson" userId="d9b65752-e06c-4928-b813-9fa76955fabb" providerId="ADAL" clId="{11DACB3A-E0BD-4929-9E7A-D907CFF7B6ED}" dt="2025-09-23T23:52:32.324" v="885" actId="14100"/>
          <ac:spMkLst>
            <pc:docMk/>
            <pc:sldMk cId="295283904" sldId="291"/>
            <ac:spMk id="3" creationId="{FF6EC0CF-BB89-70B7-6389-A935044298A6}"/>
          </ac:spMkLst>
        </pc:spChg>
        <pc:spChg chg="add mod">
          <ac:chgData name="Kevin Robinson" userId="d9b65752-e06c-4928-b813-9fa76955fabb" providerId="ADAL" clId="{11DACB3A-E0BD-4929-9E7A-D907CFF7B6ED}" dt="2025-10-17T00:49:02.373" v="3334"/>
          <ac:spMkLst>
            <pc:docMk/>
            <pc:sldMk cId="295283904" sldId="291"/>
            <ac:spMk id="6" creationId="{FC59D25B-9C32-E257-9AFD-501DC0E94DBA}"/>
          </ac:spMkLst>
        </pc:spChg>
        <pc:picChg chg="add mod">
          <ac:chgData name="Kevin Robinson" userId="d9b65752-e06c-4928-b813-9fa76955fabb" providerId="ADAL" clId="{11DACB3A-E0BD-4929-9E7A-D907CFF7B6ED}" dt="2025-09-23T23:48:30.267" v="723" actId="1076"/>
          <ac:picMkLst>
            <pc:docMk/>
            <pc:sldMk cId="295283904" sldId="291"/>
            <ac:picMk id="13" creationId="{D22A2815-24D3-C4F2-00A2-8DF7678EC479}"/>
          </ac:picMkLst>
        </pc:picChg>
      </pc:sldChg>
      <pc:sldChg chg="addSp delSp modSp mod modTransition modCm">
        <pc:chgData name="Kevin Robinson" userId="d9b65752-e06c-4928-b813-9fa76955fabb" providerId="ADAL" clId="{11DACB3A-E0BD-4929-9E7A-D907CFF7B6ED}" dt="2025-10-17T03:19:44.394" v="3371" actId="20578"/>
        <pc:sldMkLst>
          <pc:docMk/>
          <pc:sldMk cId="2298284343" sldId="301"/>
        </pc:sldMkLst>
        <pc:spChg chg="mod">
          <ac:chgData name="Kevin Robinson" userId="d9b65752-e06c-4928-b813-9fa76955fabb" providerId="ADAL" clId="{11DACB3A-E0BD-4929-9E7A-D907CFF7B6ED}" dt="2025-09-23T02:18:09.437" v="13" actId="2711"/>
          <ac:spMkLst>
            <pc:docMk/>
            <pc:sldMk cId="2298284343" sldId="301"/>
            <ac:spMk id="2" creationId="{4831C916-AC34-35DF-C0AF-1E69329110C9}"/>
          </ac:spMkLst>
        </pc:spChg>
        <pc:spChg chg="mod">
          <ac:chgData name="Kevin Robinson" userId="d9b65752-e06c-4928-b813-9fa76955fabb" providerId="ADAL" clId="{11DACB3A-E0BD-4929-9E7A-D907CFF7B6ED}" dt="2025-10-17T03:19:44.394" v="3371" actId="20578"/>
          <ac:spMkLst>
            <pc:docMk/>
            <pc:sldMk cId="2298284343" sldId="301"/>
            <ac:spMk id="3" creationId="{9B33DEF1-74E0-6074-A741-82B5A1481A46}"/>
          </ac:spMkLst>
        </pc:spChg>
        <pc:spChg chg="add mod">
          <ac:chgData name="Kevin Robinson" userId="d9b65752-e06c-4928-b813-9fa76955fabb" providerId="ADAL" clId="{11DACB3A-E0BD-4929-9E7A-D907CFF7B6ED}" dt="2025-10-17T00:46:43.342" v="3301" actId="2711"/>
          <ac:spMkLst>
            <pc:docMk/>
            <pc:sldMk cId="2298284343" sldId="301"/>
            <ac:spMk id="7" creationId="{E9EAC619-D50F-3831-B9A2-C9ACA201567F}"/>
          </ac:spMkLst>
        </pc:spChg>
        <pc:extLst>
          <p:ext xmlns:p="http://schemas.openxmlformats.org/presentationml/2006/main" uri="{D6D511B9-2390-475A-947B-AFAB55BFBCF1}">
            <pc226:cmChg xmlns:pc226="http://schemas.microsoft.com/office/powerpoint/2022/06/main/command" chg="mod">
              <pc226:chgData name="Kevin Robinson" userId="d9b65752-e06c-4928-b813-9fa76955fabb" providerId="ADAL" clId="{11DACB3A-E0BD-4929-9E7A-D907CFF7B6ED}" dt="2025-10-17T03:19:22.363" v="3367" actId="6549"/>
              <pc2:cmMkLst xmlns:pc2="http://schemas.microsoft.com/office/powerpoint/2019/9/main/command">
                <pc:docMk/>
                <pc:sldMk cId="2298284343" sldId="301"/>
                <pc2:cmMk id="{06A03813-5C23-471C-AF39-A29F76491CCF}"/>
              </pc2:cmMkLst>
            </pc226:cmChg>
          </p:ext>
        </pc:extLst>
      </pc:sldChg>
      <pc:sldChg chg="addSp delSp modSp mod ord modTransition">
        <pc:chgData name="Kevin Robinson" userId="d9b65752-e06c-4928-b813-9fa76955fabb" providerId="ADAL" clId="{11DACB3A-E0BD-4929-9E7A-D907CFF7B6ED}" dt="2025-10-17T00:47:25.125" v="3317"/>
        <pc:sldMkLst>
          <pc:docMk/>
          <pc:sldMk cId="140970953" sldId="302"/>
        </pc:sldMkLst>
        <pc:spChg chg="mod">
          <ac:chgData name="Kevin Robinson" userId="d9b65752-e06c-4928-b813-9fa76955fabb" providerId="ADAL" clId="{11DACB3A-E0BD-4929-9E7A-D907CFF7B6ED}" dt="2025-09-23T02:43:44.104" v="156" actId="2711"/>
          <ac:spMkLst>
            <pc:docMk/>
            <pc:sldMk cId="140970953" sldId="302"/>
            <ac:spMk id="2" creationId="{E2F4895B-032F-25BC-A3AC-EDDE383F6732}"/>
          </ac:spMkLst>
        </pc:spChg>
        <pc:spChg chg="add mod">
          <ac:chgData name="Kevin Robinson" userId="d9b65752-e06c-4928-b813-9fa76955fabb" providerId="ADAL" clId="{11DACB3A-E0BD-4929-9E7A-D907CFF7B6ED}" dt="2025-10-17T00:47:25.125" v="3317"/>
          <ac:spMkLst>
            <pc:docMk/>
            <pc:sldMk cId="140970953" sldId="302"/>
            <ac:spMk id="3" creationId="{B2C8F86D-8C0B-C69E-556F-E5B5E0700EB0}"/>
          </ac:spMkLst>
        </pc:spChg>
        <pc:picChg chg="add mod">
          <ac:chgData name="Kevin Robinson" userId="d9b65752-e06c-4928-b813-9fa76955fabb" providerId="ADAL" clId="{11DACB3A-E0BD-4929-9E7A-D907CFF7B6ED}" dt="2025-09-23T21:59:10.301" v="508" actId="1076"/>
          <ac:picMkLst>
            <pc:docMk/>
            <pc:sldMk cId="140970953" sldId="302"/>
            <ac:picMk id="15" creationId="{09896069-9F1F-2D56-9BB3-9C03546694D4}"/>
          </ac:picMkLst>
        </pc:picChg>
      </pc:sldChg>
      <pc:sldChg chg="addSp delSp modSp mod modTransition modClrScheme chgLayout">
        <pc:chgData name="Kevin Robinson" userId="d9b65752-e06c-4928-b813-9fa76955fabb" providerId="ADAL" clId="{11DACB3A-E0BD-4929-9E7A-D907CFF7B6ED}" dt="2025-10-17T00:48:52.406" v="3330" actId="478"/>
        <pc:sldMkLst>
          <pc:docMk/>
          <pc:sldMk cId="2556543764" sldId="304"/>
        </pc:sldMkLst>
        <pc:spChg chg="mod ord">
          <ac:chgData name="Kevin Robinson" userId="d9b65752-e06c-4928-b813-9fa76955fabb" providerId="ADAL" clId="{11DACB3A-E0BD-4929-9E7A-D907CFF7B6ED}" dt="2025-10-03T05:20:14.839" v="3273" actId="20577"/>
          <ac:spMkLst>
            <pc:docMk/>
            <pc:sldMk cId="2556543764" sldId="304"/>
            <ac:spMk id="2" creationId="{D1C02B5C-80DC-B57E-BCBE-41993E13F6B0}"/>
          </ac:spMkLst>
        </pc:spChg>
        <pc:spChg chg="add mod ord">
          <ac:chgData name="Kevin Robinson" userId="d9b65752-e06c-4928-b813-9fa76955fabb" providerId="ADAL" clId="{11DACB3A-E0BD-4929-9E7A-D907CFF7B6ED}" dt="2025-09-24T22:35:26.269" v="954"/>
          <ac:spMkLst>
            <pc:docMk/>
            <pc:sldMk cId="2556543764" sldId="304"/>
            <ac:spMk id="3" creationId="{778AE9A0-0335-100E-351F-026D767ECCA2}"/>
          </ac:spMkLst>
        </pc:spChg>
        <pc:spChg chg="mod ord">
          <ac:chgData name="Kevin Robinson" userId="d9b65752-e06c-4928-b813-9fa76955fabb" providerId="ADAL" clId="{11DACB3A-E0BD-4929-9E7A-D907CFF7B6ED}" dt="2025-09-24T22:35:13.248" v="951" actId="700"/>
          <ac:spMkLst>
            <pc:docMk/>
            <pc:sldMk cId="2556543764" sldId="304"/>
            <ac:spMk id="5" creationId="{C0431878-943E-ADB4-2B34-A5688714F324}"/>
          </ac:spMkLst>
        </pc:spChg>
        <pc:picChg chg="add mod">
          <ac:chgData name="Kevin Robinson" userId="d9b65752-e06c-4928-b813-9fa76955fabb" providerId="ADAL" clId="{11DACB3A-E0BD-4929-9E7A-D907CFF7B6ED}" dt="2025-09-25T01:03:34.750" v="958" actId="14826"/>
          <ac:picMkLst>
            <pc:docMk/>
            <pc:sldMk cId="2556543764" sldId="304"/>
            <ac:picMk id="8" creationId="{B97E209D-FAC4-70DB-057E-CF1193132B6B}"/>
          </ac:picMkLst>
        </pc:picChg>
      </pc:sldChg>
      <pc:sldChg chg="addSp delSp modSp mod modTransition modCm modNotesTx">
        <pc:chgData name="Kevin Robinson" userId="d9b65752-e06c-4928-b813-9fa76955fabb" providerId="ADAL" clId="{11DACB3A-E0BD-4929-9E7A-D907CFF7B6ED}" dt="2025-10-17T00:47:11.140" v="3311"/>
        <pc:sldMkLst>
          <pc:docMk/>
          <pc:sldMk cId="2290182904" sldId="306"/>
        </pc:sldMkLst>
        <pc:spChg chg="mod">
          <ac:chgData name="Kevin Robinson" userId="d9b65752-e06c-4928-b813-9fa76955fabb" providerId="ADAL" clId="{11DACB3A-E0BD-4929-9E7A-D907CFF7B6ED}" dt="2025-09-23T02:17:32.296" v="5" actId="2711"/>
          <ac:spMkLst>
            <pc:docMk/>
            <pc:sldMk cId="2290182904" sldId="306"/>
            <ac:spMk id="2" creationId="{3A028E91-0A06-2C0F-31FD-996EEB498830}"/>
          </ac:spMkLst>
        </pc:spChg>
        <pc:spChg chg="mod">
          <ac:chgData name="Kevin Robinson" userId="d9b65752-e06c-4928-b813-9fa76955fabb" providerId="ADAL" clId="{11DACB3A-E0BD-4929-9E7A-D907CFF7B6ED}" dt="2025-10-03T05:24:03.970" v="3275" actId="948"/>
          <ac:spMkLst>
            <pc:docMk/>
            <pc:sldMk cId="2290182904" sldId="306"/>
            <ac:spMk id="3" creationId="{7F3B14E8-AC98-4A01-4BD3-C43CFAC6F0E8}"/>
          </ac:spMkLst>
        </pc:spChg>
        <pc:spChg chg="add mod">
          <ac:chgData name="Kevin Robinson" userId="d9b65752-e06c-4928-b813-9fa76955fabb" providerId="ADAL" clId="{11DACB3A-E0BD-4929-9E7A-D907CFF7B6ED}" dt="2025-10-17T00:47:11.140" v="3311"/>
          <ac:spMkLst>
            <pc:docMk/>
            <pc:sldMk cId="2290182904" sldId="306"/>
            <ac:spMk id="6" creationId="{DF2B99DA-3838-8720-E884-F98B3EAC41B4}"/>
          </ac:spMkLst>
        </pc:spChg>
        <pc:extLst>
          <p:ext xmlns:p="http://schemas.openxmlformats.org/presentationml/2006/main" uri="{D6D511B9-2390-475A-947B-AFAB55BFBCF1}">
            <pc226:cmChg xmlns:pc226="http://schemas.microsoft.com/office/powerpoint/2022/06/main/command" chg="mod">
              <pc226:chgData name="Kevin Robinson" userId="d9b65752-e06c-4928-b813-9fa76955fabb" providerId="ADAL" clId="{11DACB3A-E0BD-4929-9E7A-D907CFF7B6ED}" dt="2025-09-23T23:12:42.248" v="698" actId="20577"/>
              <pc2:cmMkLst xmlns:pc2="http://schemas.microsoft.com/office/powerpoint/2019/9/main/command">
                <pc:docMk/>
                <pc:sldMk cId="2290182904" sldId="306"/>
                <pc2:cmMk id="{D1CD1396-C034-4EB3-A1BA-FBF9B33B3BA7}"/>
              </pc2:cmMkLst>
            </pc226:cmChg>
          </p:ext>
        </pc:extLst>
      </pc:sldChg>
      <pc:sldChg chg="addSp delSp modSp mod modTransition modCm modNotesTx">
        <pc:chgData name="Kevin Robinson" userId="d9b65752-e06c-4928-b813-9fa76955fabb" providerId="ADAL" clId="{11DACB3A-E0BD-4929-9E7A-D907CFF7B6ED}" dt="2025-10-17T00:47:19.140" v="3315"/>
        <pc:sldMkLst>
          <pc:docMk/>
          <pc:sldMk cId="4189999300" sldId="307"/>
        </pc:sldMkLst>
        <pc:spChg chg="mod">
          <ac:chgData name="Kevin Robinson" userId="d9b65752-e06c-4928-b813-9fa76955fabb" providerId="ADAL" clId="{11DACB3A-E0BD-4929-9E7A-D907CFF7B6ED}" dt="2025-09-23T02:49:42.322" v="214" actId="20577"/>
          <ac:spMkLst>
            <pc:docMk/>
            <pc:sldMk cId="4189999300" sldId="307"/>
            <ac:spMk id="2" creationId="{ED9B1DBB-853E-03EA-6D03-906082AF1760}"/>
          </ac:spMkLst>
        </pc:spChg>
        <pc:spChg chg="mod">
          <ac:chgData name="Kevin Robinson" userId="d9b65752-e06c-4928-b813-9fa76955fabb" providerId="ADAL" clId="{11DACB3A-E0BD-4929-9E7A-D907CFF7B6ED}" dt="2025-09-23T02:50:36.744" v="266" actId="6549"/>
          <ac:spMkLst>
            <pc:docMk/>
            <pc:sldMk cId="4189999300" sldId="307"/>
            <ac:spMk id="3" creationId="{A1078773-837D-6937-6BD7-EA34D1EAE26D}"/>
          </ac:spMkLst>
        </pc:spChg>
        <pc:spChg chg="add mod">
          <ac:chgData name="Kevin Robinson" userId="d9b65752-e06c-4928-b813-9fa76955fabb" providerId="ADAL" clId="{11DACB3A-E0BD-4929-9E7A-D907CFF7B6ED}" dt="2025-10-17T00:47:19.140" v="3315"/>
          <ac:spMkLst>
            <pc:docMk/>
            <pc:sldMk cId="4189999300" sldId="307"/>
            <ac:spMk id="6" creationId="{168BB8B1-4435-44BC-0AC6-971CC0DB2952}"/>
          </ac:spMkLst>
        </pc:spChg>
        <pc:spChg chg="add mod">
          <ac:chgData name="Kevin Robinson" userId="d9b65752-e06c-4928-b813-9fa76955fabb" providerId="ADAL" clId="{11DACB3A-E0BD-4929-9E7A-D907CFF7B6ED}" dt="2025-09-23T02:49:10.492" v="186" actId="1036"/>
          <ac:spMkLst>
            <pc:docMk/>
            <pc:sldMk cId="4189999300" sldId="307"/>
            <ac:spMk id="7" creationId="{A191E253-6237-88FB-71EB-D941B310C42A}"/>
          </ac:spMkLst>
        </pc:spChg>
        <pc:extLst>
          <p:ext xmlns:p="http://schemas.openxmlformats.org/presentationml/2006/main" uri="{D6D511B9-2390-475A-947B-AFAB55BFBCF1}">
            <pc226:cmChg xmlns:pc226="http://schemas.microsoft.com/office/powerpoint/2022/06/main/command" chg="mod">
              <pc226:chgData name="Kevin Robinson" userId="d9b65752-e06c-4928-b813-9fa76955fabb" providerId="ADAL" clId="{11DACB3A-E0BD-4929-9E7A-D907CFF7B6ED}" dt="2025-09-23T02:50:36.744" v="266" actId="6549"/>
              <pc2:cmMkLst xmlns:pc2="http://schemas.microsoft.com/office/powerpoint/2019/9/main/command">
                <pc:docMk/>
                <pc:sldMk cId="4189999300" sldId="307"/>
                <pc2:cmMk id="{BA2D5E05-48B5-41C4-B563-6983E8F0745C}"/>
              </pc2:cmMkLst>
            </pc226:cmChg>
          </p:ext>
        </pc:extLst>
      </pc:sldChg>
      <pc:sldChg chg="addSp delSp modSp mod modTransition">
        <pc:chgData name="Kevin Robinson" userId="d9b65752-e06c-4928-b813-9fa76955fabb" providerId="ADAL" clId="{11DACB3A-E0BD-4929-9E7A-D907CFF7B6ED}" dt="2025-10-03T05:27:49.270" v="3279" actId="20577"/>
        <pc:sldMkLst>
          <pc:docMk/>
          <pc:sldMk cId="553563067" sldId="308"/>
        </pc:sldMkLst>
        <pc:spChg chg="mod">
          <ac:chgData name="Kevin Robinson" userId="d9b65752-e06c-4928-b813-9fa76955fabb" providerId="ADAL" clId="{11DACB3A-E0BD-4929-9E7A-D907CFF7B6ED}" dt="2025-09-23T03:57:10.763" v="482" actId="2711"/>
          <ac:spMkLst>
            <pc:docMk/>
            <pc:sldMk cId="553563067" sldId="308"/>
            <ac:spMk id="2" creationId="{12DCB846-63C3-869B-3C2E-72FAB4089DDF}"/>
          </ac:spMkLst>
        </pc:spChg>
        <pc:spChg chg="mod">
          <ac:chgData name="Kevin Robinson" userId="d9b65752-e06c-4928-b813-9fa76955fabb" providerId="ADAL" clId="{11DACB3A-E0BD-4929-9E7A-D907CFF7B6ED}" dt="2025-10-03T05:27:49.270" v="3279" actId="20577"/>
          <ac:spMkLst>
            <pc:docMk/>
            <pc:sldMk cId="553563067" sldId="308"/>
            <ac:spMk id="3" creationId="{F13FBC2C-C839-99A6-69D4-C45C6EB8CC7E}"/>
          </ac:spMkLst>
        </pc:spChg>
      </pc:sldChg>
      <pc:sldChg chg="addSp delSp modSp mod modTransition modNotesTx">
        <pc:chgData name="Kevin Robinson" userId="d9b65752-e06c-4928-b813-9fa76955fabb" providerId="ADAL" clId="{11DACB3A-E0BD-4929-9E7A-D907CFF7B6ED}" dt="2025-10-17T00:49:08.088" v="3339"/>
        <pc:sldMkLst>
          <pc:docMk/>
          <pc:sldMk cId="148473679" sldId="314"/>
        </pc:sldMkLst>
        <pc:spChg chg="mod">
          <ac:chgData name="Kevin Robinson" userId="d9b65752-e06c-4928-b813-9fa76955fabb" providerId="ADAL" clId="{11DACB3A-E0BD-4929-9E7A-D907CFF7B6ED}" dt="2025-09-23T03:47:02.361" v="364" actId="20577"/>
          <ac:spMkLst>
            <pc:docMk/>
            <pc:sldMk cId="148473679" sldId="314"/>
            <ac:spMk id="2" creationId="{A302B0C8-9219-3CCC-0CBE-8733913DF7E8}"/>
          </ac:spMkLst>
        </pc:spChg>
        <pc:spChg chg="mod">
          <ac:chgData name="Kevin Robinson" userId="d9b65752-e06c-4928-b813-9fa76955fabb" providerId="ADAL" clId="{11DACB3A-E0BD-4929-9E7A-D907CFF7B6ED}" dt="2025-10-03T05:25:25.894" v="3276" actId="20577"/>
          <ac:spMkLst>
            <pc:docMk/>
            <pc:sldMk cId="148473679" sldId="314"/>
            <ac:spMk id="3" creationId="{B00BCB13-F00F-331B-E635-561B0AAF6B0B}"/>
          </ac:spMkLst>
        </pc:spChg>
      </pc:sldChg>
      <pc:sldChg chg="addSp delSp modSp mod modTransition">
        <pc:chgData name="Kevin Robinson" userId="d9b65752-e06c-4928-b813-9fa76955fabb" providerId="ADAL" clId="{11DACB3A-E0BD-4929-9E7A-D907CFF7B6ED}" dt="2025-10-17T00:47:15.340" v="3313"/>
        <pc:sldMkLst>
          <pc:docMk/>
          <pc:sldMk cId="953353779" sldId="316"/>
        </pc:sldMkLst>
        <pc:spChg chg="add mod">
          <ac:chgData name="Kevin Robinson" userId="d9b65752-e06c-4928-b813-9fa76955fabb" providerId="ADAL" clId="{11DACB3A-E0BD-4929-9E7A-D907CFF7B6ED}" dt="2025-10-17T00:47:15.340" v="3313"/>
          <ac:spMkLst>
            <pc:docMk/>
            <pc:sldMk cId="953353779" sldId="316"/>
            <ac:spMk id="2" creationId="{09FF22A0-8632-94FF-B583-9C5605D5C516}"/>
          </ac:spMkLst>
        </pc:spChg>
        <pc:spChg chg="mod">
          <ac:chgData name="Kevin Robinson" userId="d9b65752-e06c-4928-b813-9fa76955fabb" providerId="ADAL" clId="{11DACB3A-E0BD-4929-9E7A-D907CFF7B6ED}" dt="2025-09-23T02:47:18.866" v="158" actId="2711"/>
          <ac:spMkLst>
            <pc:docMk/>
            <pc:sldMk cId="953353779" sldId="316"/>
            <ac:spMk id="13" creationId="{3DB0F054-787F-B1B6-92F1-DCD3F6D9F3FD}"/>
          </ac:spMkLst>
        </pc:spChg>
      </pc:sldChg>
      <pc:sldChg chg="addSp delSp modSp mod modTransition modCm">
        <pc:chgData name="Kevin Robinson" userId="d9b65752-e06c-4928-b813-9fa76955fabb" providerId="ADAL" clId="{11DACB3A-E0BD-4929-9E7A-D907CFF7B6ED}" dt="2025-10-20T03:55:23.651" v="3397" actId="6549"/>
        <pc:sldMkLst>
          <pc:docMk/>
          <pc:sldMk cId="953003467" sldId="317"/>
        </pc:sldMkLst>
        <pc:spChg chg="mod">
          <ac:chgData name="Kevin Robinson" userId="d9b65752-e06c-4928-b813-9fa76955fabb" providerId="ADAL" clId="{11DACB3A-E0BD-4929-9E7A-D907CFF7B6ED}" dt="2025-09-23T02:52:24.993" v="293" actId="20577"/>
          <ac:spMkLst>
            <pc:docMk/>
            <pc:sldMk cId="953003467" sldId="317"/>
            <ac:spMk id="2" creationId="{64849FB3-9F9C-74BD-B5BF-61A0FCB9B898}"/>
          </ac:spMkLst>
        </pc:spChg>
        <pc:spChg chg="mod">
          <ac:chgData name="Kevin Robinson" userId="d9b65752-e06c-4928-b813-9fa76955fabb" providerId="ADAL" clId="{11DACB3A-E0BD-4929-9E7A-D907CFF7B6ED}" dt="2025-10-20T03:55:23.651" v="3397" actId="6549"/>
          <ac:spMkLst>
            <pc:docMk/>
            <pc:sldMk cId="953003467" sldId="317"/>
            <ac:spMk id="3" creationId="{778C0486-96D8-7B7A-9169-59051F565FAA}"/>
          </ac:spMkLst>
        </pc:spChg>
        <pc:spChg chg="add mod">
          <ac:chgData name="Kevin Robinson" userId="d9b65752-e06c-4928-b813-9fa76955fabb" providerId="ADAL" clId="{11DACB3A-E0BD-4929-9E7A-D907CFF7B6ED}" dt="2025-10-17T00:48:57.010" v="3332"/>
          <ac:spMkLst>
            <pc:docMk/>
            <pc:sldMk cId="953003467" sldId="317"/>
            <ac:spMk id="6" creationId="{A935829F-E5FE-93B7-DDBF-E000059499B8}"/>
          </ac:spMkLst>
        </pc:spChg>
        <pc:extLst>
          <p:ext xmlns:p="http://schemas.openxmlformats.org/presentationml/2006/main" uri="{D6D511B9-2390-475A-947B-AFAB55BFBCF1}">
            <pc226:cmChg xmlns:pc226="http://schemas.microsoft.com/office/powerpoint/2022/06/main/command" chg="mod">
              <pc226:chgData name="Kevin Robinson" userId="d9b65752-e06c-4928-b813-9fa76955fabb" providerId="ADAL" clId="{11DACB3A-E0BD-4929-9E7A-D907CFF7B6ED}" dt="2025-10-20T03:55:23.651" v="3397" actId="6549"/>
              <pc2:cmMkLst xmlns:pc2="http://schemas.microsoft.com/office/powerpoint/2019/9/main/command">
                <pc:docMk/>
                <pc:sldMk cId="953003467" sldId="317"/>
                <pc2:cmMk id="{FEE34498-A75A-4DEB-A2D7-289A695FEC17}"/>
              </pc2:cmMkLst>
            </pc226:cmChg>
          </p:ext>
        </pc:extLst>
      </pc:sldChg>
      <pc:sldChg chg="addSp delSp modSp mod modTransition">
        <pc:chgData name="Kevin Robinson" userId="d9b65752-e06c-4928-b813-9fa76955fabb" providerId="ADAL" clId="{11DACB3A-E0BD-4929-9E7A-D907CFF7B6ED}" dt="2025-10-17T00:49:17.557" v="3343" actId="478"/>
        <pc:sldMkLst>
          <pc:docMk/>
          <pc:sldMk cId="941695877" sldId="319"/>
        </pc:sldMkLst>
        <pc:spChg chg="mod">
          <ac:chgData name="Kevin Robinson" userId="d9b65752-e06c-4928-b813-9fa76955fabb" providerId="ADAL" clId="{11DACB3A-E0BD-4929-9E7A-D907CFF7B6ED}" dt="2025-09-23T03:51:25.145" v="462" actId="2711"/>
          <ac:spMkLst>
            <pc:docMk/>
            <pc:sldMk cId="941695877" sldId="319"/>
            <ac:spMk id="2" creationId="{F45720DD-EFE2-496A-4A84-03D405A843A4}"/>
          </ac:spMkLst>
        </pc:spChg>
        <pc:spChg chg="mod">
          <ac:chgData name="Kevin Robinson" userId="d9b65752-e06c-4928-b813-9fa76955fabb" providerId="ADAL" clId="{11DACB3A-E0BD-4929-9E7A-D907CFF7B6ED}" dt="2025-09-24T22:32:14.589" v="935" actId="962"/>
          <ac:spMkLst>
            <pc:docMk/>
            <pc:sldMk cId="941695877" sldId="319"/>
            <ac:spMk id="7" creationId="{F2CF5C56-BDF3-3688-23E4-5295C632F06C}"/>
          </ac:spMkLst>
        </pc:spChg>
        <pc:picChg chg="add mod">
          <ac:chgData name="Kevin Robinson" userId="d9b65752-e06c-4928-b813-9fa76955fabb" providerId="ADAL" clId="{11DACB3A-E0BD-4929-9E7A-D907CFF7B6ED}" dt="2025-09-24T22:32:14.588" v="934" actId="27614"/>
          <ac:picMkLst>
            <pc:docMk/>
            <pc:sldMk cId="941695877" sldId="319"/>
            <ac:picMk id="8" creationId="{15CBD1DE-2724-A992-F8BA-BEDE191985D3}"/>
          </ac:picMkLst>
        </pc:picChg>
      </pc:sldChg>
      <pc:sldChg chg="addSp delSp modSp mod modTransition">
        <pc:chgData name="Kevin Robinson" userId="d9b65752-e06c-4928-b813-9fa76955fabb" providerId="ADAL" clId="{11DACB3A-E0BD-4929-9E7A-D907CFF7B6ED}" dt="2025-10-17T00:47:02.872" v="3307"/>
        <pc:sldMkLst>
          <pc:docMk/>
          <pc:sldMk cId="1842849775" sldId="320"/>
        </pc:sldMkLst>
        <pc:spChg chg="add mod">
          <ac:chgData name="Kevin Robinson" userId="d9b65752-e06c-4928-b813-9fa76955fabb" providerId="ADAL" clId="{11DACB3A-E0BD-4929-9E7A-D907CFF7B6ED}" dt="2025-10-17T00:47:02.872" v="3307"/>
          <ac:spMkLst>
            <pc:docMk/>
            <pc:sldMk cId="1842849775" sldId="320"/>
            <ac:spMk id="2" creationId="{484987C4-25B6-C60C-E2E9-97C6FA393D91}"/>
          </ac:spMkLst>
        </pc:spChg>
        <pc:spChg chg="add mod">
          <ac:chgData name="Kevin Robinson" userId="d9b65752-e06c-4928-b813-9fa76955fabb" providerId="ADAL" clId="{11DACB3A-E0BD-4929-9E7A-D907CFF7B6ED}" dt="2025-09-23T02:42:46.091" v="154" actId="14100"/>
          <ac:spMkLst>
            <pc:docMk/>
            <pc:sldMk cId="1842849775" sldId="320"/>
            <ac:spMk id="9" creationId="{3C8A8A67-0BF4-BFAE-F1DC-E9338596C1E8}"/>
          </ac:spMkLst>
        </pc:spChg>
        <pc:picChg chg="mod">
          <ac:chgData name="Kevin Robinson" userId="d9b65752-e06c-4928-b813-9fa76955fabb" providerId="ADAL" clId="{11DACB3A-E0BD-4929-9E7A-D907CFF7B6ED}" dt="2025-09-23T02:41:07.569" v="103" actId="1582"/>
          <ac:picMkLst>
            <pc:docMk/>
            <pc:sldMk cId="1842849775" sldId="320"/>
            <ac:picMk id="6" creationId="{9E3E8F5A-1CD7-2DF3-9096-EDFD2A919B8F}"/>
          </ac:picMkLst>
        </pc:picChg>
        <pc:picChg chg="mod">
          <ac:chgData name="Kevin Robinson" userId="d9b65752-e06c-4928-b813-9fa76955fabb" providerId="ADAL" clId="{11DACB3A-E0BD-4929-9E7A-D907CFF7B6ED}" dt="2025-09-23T02:39:55.558" v="99" actId="1076"/>
          <ac:picMkLst>
            <pc:docMk/>
            <pc:sldMk cId="1842849775" sldId="320"/>
            <ac:picMk id="8" creationId="{7F1286B6-83DE-AD73-FF9D-814A9BD23010}"/>
          </ac:picMkLst>
        </pc:picChg>
      </pc:sldChg>
      <pc:sldChg chg="addSp delSp modSp add mod">
        <pc:chgData name="Kevin Robinson" userId="d9b65752-e06c-4928-b813-9fa76955fabb" providerId="ADAL" clId="{11DACB3A-E0BD-4929-9E7A-D907CFF7B6ED}" dt="2025-10-17T00:46:50.961" v="3303"/>
        <pc:sldMkLst>
          <pc:docMk/>
          <pc:sldMk cId="2953588625" sldId="321"/>
        </pc:sldMkLst>
        <pc:spChg chg="add mod">
          <ac:chgData name="Kevin Robinson" userId="d9b65752-e06c-4928-b813-9fa76955fabb" providerId="ADAL" clId="{11DACB3A-E0BD-4929-9E7A-D907CFF7B6ED}" dt="2025-10-17T00:46:50.961" v="3303"/>
          <ac:spMkLst>
            <pc:docMk/>
            <pc:sldMk cId="2953588625" sldId="321"/>
            <ac:spMk id="2" creationId="{D61FD2A7-D18D-98D8-D376-7877F4390E23}"/>
          </ac:spMkLst>
        </pc:spChg>
        <pc:spChg chg="mod">
          <ac:chgData name="Kevin Robinson" userId="d9b65752-e06c-4928-b813-9fa76955fabb" providerId="ADAL" clId="{11DACB3A-E0BD-4929-9E7A-D907CFF7B6ED}" dt="2025-09-23T22:18:41.392" v="530" actId="20577"/>
          <ac:spMkLst>
            <pc:docMk/>
            <pc:sldMk cId="2953588625" sldId="321"/>
            <ac:spMk id="13" creationId="{4E2F82B5-886B-08E2-0883-71E3519AD9F5}"/>
          </ac:spMkLst>
        </pc:spChg>
      </pc:sldChg>
      <pc:sldChg chg="addSp delSp modSp add mod">
        <pc:chgData name="Kevin Robinson" userId="d9b65752-e06c-4928-b813-9fa76955fabb" providerId="ADAL" clId="{11DACB3A-E0BD-4929-9E7A-D907CFF7B6ED}" dt="2025-10-17T00:47:06.873" v="3309"/>
        <pc:sldMkLst>
          <pc:docMk/>
          <pc:sldMk cId="3424361030" sldId="322"/>
        </pc:sldMkLst>
        <pc:spChg chg="add mod">
          <ac:chgData name="Kevin Robinson" userId="d9b65752-e06c-4928-b813-9fa76955fabb" providerId="ADAL" clId="{11DACB3A-E0BD-4929-9E7A-D907CFF7B6ED}" dt="2025-10-17T00:47:06.873" v="3309"/>
          <ac:spMkLst>
            <pc:docMk/>
            <pc:sldMk cId="3424361030" sldId="322"/>
            <ac:spMk id="2" creationId="{4BB19B44-3866-F19D-6252-3E9C1EC2E6D7}"/>
          </ac:spMkLst>
        </pc:spChg>
        <pc:spChg chg="mod">
          <ac:chgData name="Kevin Robinson" userId="d9b65752-e06c-4928-b813-9fa76955fabb" providerId="ADAL" clId="{11DACB3A-E0BD-4929-9E7A-D907CFF7B6ED}" dt="2025-09-23T22:59:18.825" v="606" actId="20577"/>
          <ac:spMkLst>
            <pc:docMk/>
            <pc:sldMk cId="3424361030" sldId="322"/>
            <ac:spMk id="13" creationId="{4346C2E4-9771-BD3A-F000-50A88D130771}"/>
          </ac:spMkLst>
        </pc:spChg>
      </pc:sldChg>
      <pc:sldChg chg="modSp add del mod">
        <pc:chgData name="Kevin Robinson" userId="d9b65752-e06c-4928-b813-9fa76955fabb" providerId="ADAL" clId="{11DACB3A-E0BD-4929-9E7A-D907CFF7B6ED}" dt="2025-10-20T04:31:48.068" v="3398" actId="47"/>
        <pc:sldMkLst>
          <pc:docMk/>
          <pc:sldMk cId="107995938" sldId="324"/>
        </pc:sldMkLst>
      </pc:sldChg>
      <pc:sldChg chg="addSp delSp modSp add del mod">
        <pc:chgData name="Kevin Robinson" userId="d9b65752-e06c-4928-b813-9fa76955fabb" providerId="ADAL" clId="{11DACB3A-E0BD-4929-9E7A-D907CFF7B6ED}" dt="2025-10-20T04:31:48.068" v="3398" actId="47"/>
        <pc:sldMkLst>
          <pc:docMk/>
          <pc:sldMk cId="2538810696" sldId="325"/>
        </pc:sldMkLst>
      </pc:sldChg>
      <pc:sldChg chg="addSp delSp modSp add del mod modNotesTx">
        <pc:chgData name="Kevin Robinson" userId="d9b65752-e06c-4928-b813-9fa76955fabb" providerId="ADAL" clId="{11DACB3A-E0BD-4929-9E7A-D907CFF7B6ED}" dt="2025-10-20T04:31:48.068" v="3398" actId="47"/>
        <pc:sldMkLst>
          <pc:docMk/>
          <pc:sldMk cId="2104576056" sldId="326"/>
        </pc:sldMkLst>
      </pc:sldChg>
      <pc:sldChg chg="addSp delSp modSp add del mod">
        <pc:chgData name="Kevin Robinson" userId="d9b65752-e06c-4928-b813-9fa76955fabb" providerId="ADAL" clId="{11DACB3A-E0BD-4929-9E7A-D907CFF7B6ED}" dt="2025-10-20T04:31:48.068" v="3398" actId="47"/>
        <pc:sldMkLst>
          <pc:docMk/>
          <pc:sldMk cId="1833170217" sldId="327"/>
        </pc:sldMkLst>
      </pc:sldChg>
      <pc:sldChg chg="addSp delSp modSp add del mod">
        <pc:chgData name="Kevin Robinson" userId="d9b65752-e06c-4928-b813-9fa76955fabb" providerId="ADAL" clId="{11DACB3A-E0BD-4929-9E7A-D907CFF7B6ED}" dt="2025-10-20T04:31:48.068" v="3398" actId="47"/>
        <pc:sldMkLst>
          <pc:docMk/>
          <pc:sldMk cId="439753991" sldId="328"/>
        </pc:sldMkLst>
      </pc:sldChg>
      <pc:sldChg chg="addSp delSp modSp add del mod">
        <pc:chgData name="Kevin Robinson" userId="d9b65752-e06c-4928-b813-9fa76955fabb" providerId="ADAL" clId="{11DACB3A-E0BD-4929-9E7A-D907CFF7B6ED}" dt="2025-10-20T04:31:48.068" v="3398" actId="47"/>
        <pc:sldMkLst>
          <pc:docMk/>
          <pc:sldMk cId="1015005204" sldId="329"/>
        </pc:sldMkLst>
      </pc:sldChg>
      <pc:sldChg chg="addSp delSp modSp add del mod">
        <pc:chgData name="Kevin Robinson" userId="d9b65752-e06c-4928-b813-9fa76955fabb" providerId="ADAL" clId="{11DACB3A-E0BD-4929-9E7A-D907CFF7B6ED}" dt="2025-10-20T04:31:48.068" v="3398" actId="47"/>
        <pc:sldMkLst>
          <pc:docMk/>
          <pc:sldMk cId="1997833914" sldId="330"/>
        </pc:sldMkLst>
      </pc:sldChg>
      <pc:sldChg chg="addSp delSp modSp add del mod modNotesTx">
        <pc:chgData name="Kevin Robinson" userId="d9b65752-e06c-4928-b813-9fa76955fabb" providerId="ADAL" clId="{11DACB3A-E0BD-4929-9E7A-D907CFF7B6ED}" dt="2025-10-20T04:31:48.068" v="3398" actId="47"/>
        <pc:sldMkLst>
          <pc:docMk/>
          <pc:sldMk cId="1917188841" sldId="331"/>
        </pc:sldMkLst>
      </pc:sldChg>
      <pc:sldChg chg="addSp delSp modSp add del mod">
        <pc:chgData name="Kevin Robinson" userId="d9b65752-e06c-4928-b813-9fa76955fabb" providerId="ADAL" clId="{11DACB3A-E0BD-4929-9E7A-D907CFF7B6ED}" dt="2025-10-20T04:31:48.068" v="3398" actId="47"/>
        <pc:sldMkLst>
          <pc:docMk/>
          <pc:sldMk cId="2487330119" sldId="332"/>
        </pc:sldMkLst>
      </pc:sldChg>
      <pc:sldChg chg="addSp delSp modSp add del mod">
        <pc:chgData name="Kevin Robinson" userId="d9b65752-e06c-4928-b813-9fa76955fabb" providerId="ADAL" clId="{11DACB3A-E0BD-4929-9E7A-D907CFF7B6ED}" dt="2025-10-20T04:31:48.068" v="3398" actId="47"/>
        <pc:sldMkLst>
          <pc:docMk/>
          <pc:sldMk cId="4132100597" sldId="333"/>
        </pc:sldMkLst>
      </pc:sldChg>
    </pc:docChg>
  </pc:docChgLst>
  <pc:docChgLst>
    <pc:chgData name="Carina Cotaru" userId="S::carina.cotaru@health.qld.gov.au::598aa661-e3e6-4541-aa77-195f37ba1a75" providerId="AD" clId="Web-{6832DCF3-8085-08F9-9DBE-C54F6292095D}"/>
    <pc:docChg chg="mod">
      <pc:chgData name="Carina Cotaru" userId="S::carina.cotaru@health.qld.gov.au::598aa661-e3e6-4541-aa77-195f37ba1a75" providerId="AD" clId="Web-{6832DCF3-8085-08F9-9DBE-C54F6292095D}" dt="2025-10-03T01:13:34.891" v="0"/>
      <pc:docMkLst>
        <pc:docMk/>
      </pc:docMkLst>
    </pc:docChg>
  </pc:docChgLst>
  <pc:docChgLst>
    <pc:chgData name="Jessica Pope" userId="07d66d2a-204e-4bf8-9227-2fc4fb9be067" providerId="ADAL" clId="{7A5459B4-87EF-44AA-9192-9FEE1FD1BEAC}"/>
    <pc:docChg chg="custSel modSld">
      <pc:chgData name="Jessica Pope" userId="07d66d2a-204e-4bf8-9227-2fc4fb9be067" providerId="ADAL" clId="{7A5459B4-87EF-44AA-9192-9FEE1FD1BEAC}" dt="2025-10-20T04:07:46.246" v="2028" actId="729"/>
      <pc:docMkLst>
        <pc:docMk/>
      </pc:docMkLst>
      <pc:sldChg chg="modSp mod modCm modNotesTx">
        <pc:chgData name="Jessica Pope" userId="07d66d2a-204e-4bf8-9227-2fc4fb9be067" providerId="ADAL" clId="{7A5459B4-87EF-44AA-9192-9FEE1FD1BEAC}" dt="2025-10-16T01:43:45.876" v="1999" actId="20577"/>
        <pc:sldMkLst>
          <pc:docMk/>
          <pc:sldMk cId="295283904" sldId="291"/>
        </pc:sldMkLst>
        <pc:spChg chg="mod">
          <ac:chgData name="Jessica Pope" userId="07d66d2a-204e-4bf8-9227-2fc4fb9be067" providerId="ADAL" clId="{7A5459B4-87EF-44AA-9192-9FEE1FD1BEAC}" dt="2025-10-16T01:43:06.736" v="1992" actId="20577"/>
          <ac:spMkLst>
            <pc:docMk/>
            <pc:sldMk cId="295283904" sldId="291"/>
            <ac:spMk id="3" creationId="{FF6EC0CF-BB89-70B7-6389-A935044298A6}"/>
          </ac:spMkLst>
        </pc:spChg>
        <pc:extLst>
          <p:ext xmlns:p="http://schemas.openxmlformats.org/presentationml/2006/main" uri="{D6D511B9-2390-475A-947B-AFAB55BFBCF1}">
            <pc226:cmChg xmlns:pc226="http://schemas.microsoft.com/office/powerpoint/2022/06/main/command" chg="mod">
              <pc226:chgData name="Jessica Pope" userId="07d66d2a-204e-4bf8-9227-2fc4fb9be067" providerId="ADAL" clId="{7A5459B4-87EF-44AA-9192-9FEE1FD1BEAC}" dt="2025-10-16T01:43:06.736" v="1992" actId="20577"/>
              <pc2:cmMkLst xmlns:pc2="http://schemas.microsoft.com/office/powerpoint/2019/9/main/command">
                <pc:docMk/>
                <pc:sldMk cId="295283904" sldId="291"/>
                <pc2:cmMk id="{CE32FB55-6567-4C89-A794-DA4DC049D416}"/>
              </pc2:cmMkLst>
            </pc226:cmChg>
          </p:ext>
        </pc:extLst>
      </pc:sldChg>
      <pc:sldChg chg="modNotesTx">
        <pc:chgData name="Jessica Pope" userId="07d66d2a-204e-4bf8-9227-2fc4fb9be067" providerId="ADAL" clId="{7A5459B4-87EF-44AA-9192-9FEE1FD1BEAC}" dt="2025-10-16T01:08:09.580" v="1452" actId="20577"/>
        <pc:sldMkLst>
          <pc:docMk/>
          <pc:sldMk cId="140970953" sldId="302"/>
        </pc:sldMkLst>
      </pc:sldChg>
      <pc:sldChg chg="modNotesTx">
        <pc:chgData name="Jessica Pope" userId="07d66d2a-204e-4bf8-9227-2fc4fb9be067" providerId="ADAL" clId="{7A5459B4-87EF-44AA-9192-9FEE1FD1BEAC}" dt="2025-10-16T01:20:50.983" v="1531" actId="20577"/>
        <pc:sldMkLst>
          <pc:docMk/>
          <pc:sldMk cId="2556543764" sldId="304"/>
        </pc:sldMkLst>
      </pc:sldChg>
      <pc:sldChg chg="modNotesTx">
        <pc:chgData name="Jessica Pope" userId="07d66d2a-204e-4bf8-9227-2fc4fb9be067" providerId="ADAL" clId="{7A5459B4-87EF-44AA-9192-9FEE1FD1BEAC}" dt="2025-10-16T00:24:49.797" v="171" actId="12"/>
        <pc:sldMkLst>
          <pc:docMk/>
          <pc:sldMk cId="2290182904" sldId="306"/>
        </pc:sldMkLst>
      </pc:sldChg>
      <pc:sldChg chg="modSp mod modNotesTx">
        <pc:chgData name="Jessica Pope" userId="07d66d2a-204e-4bf8-9227-2fc4fb9be067" providerId="ADAL" clId="{7A5459B4-87EF-44AA-9192-9FEE1FD1BEAC}" dt="2025-10-16T00:46:48.863" v="537" actId="20577"/>
        <pc:sldMkLst>
          <pc:docMk/>
          <pc:sldMk cId="4189999300" sldId="307"/>
        </pc:sldMkLst>
        <pc:spChg chg="mod">
          <ac:chgData name="Jessica Pope" userId="07d66d2a-204e-4bf8-9227-2fc4fb9be067" providerId="ADAL" clId="{7A5459B4-87EF-44AA-9192-9FEE1FD1BEAC}" dt="2025-10-16T00:35:39.052" v="301"/>
          <ac:spMkLst>
            <pc:docMk/>
            <pc:sldMk cId="4189999300" sldId="307"/>
            <ac:spMk id="3" creationId="{A1078773-837D-6937-6BD7-EA34D1EAE26D}"/>
          </ac:spMkLst>
        </pc:spChg>
        <pc:spChg chg="mod">
          <ac:chgData name="Jessica Pope" userId="07d66d2a-204e-4bf8-9227-2fc4fb9be067" providerId="ADAL" clId="{7A5459B4-87EF-44AA-9192-9FEE1FD1BEAC}" dt="2025-10-16T00:35:36.630" v="299" actId="21"/>
          <ac:spMkLst>
            <pc:docMk/>
            <pc:sldMk cId="4189999300" sldId="307"/>
            <ac:spMk id="7" creationId="{A191E253-6237-88FB-71EB-D941B310C42A}"/>
          </ac:spMkLst>
        </pc:spChg>
      </pc:sldChg>
      <pc:sldChg chg="modNotesTx">
        <pc:chgData name="Jessica Pope" userId="07d66d2a-204e-4bf8-9227-2fc4fb9be067" providerId="ADAL" clId="{7A5459B4-87EF-44AA-9192-9FEE1FD1BEAC}" dt="2025-10-20T01:28:57.279" v="2000" actId="20577"/>
        <pc:sldMkLst>
          <pc:docMk/>
          <pc:sldMk cId="148473679" sldId="314"/>
        </pc:sldMkLst>
      </pc:sldChg>
      <pc:sldChg chg="modNotesTx">
        <pc:chgData name="Jessica Pope" userId="07d66d2a-204e-4bf8-9227-2fc4fb9be067" providerId="ADAL" clId="{7A5459B4-87EF-44AA-9192-9FEE1FD1BEAC}" dt="2025-10-16T00:46:09.624" v="533" actId="20577"/>
        <pc:sldMkLst>
          <pc:docMk/>
          <pc:sldMk cId="953353779" sldId="316"/>
        </pc:sldMkLst>
      </pc:sldChg>
      <pc:sldChg chg="modNotesTx">
        <pc:chgData name="Jessica Pope" userId="07d66d2a-204e-4bf8-9227-2fc4fb9be067" providerId="ADAL" clId="{7A5459B4-87EF-44AA-9192-9FEE1FD1BEAC}" dt="2025-10-16T01:23:22.888" v="1536" actId="20577"/>
        <pc:sldMkLst>
          <pc:docMk/>
          <pc:sldMk cId="953003467" sldId="317"/>
        </pc:sldMkLst>
      </pc:sldChg>
      <pc:sldChg chg="modNotesTx">
        <pc:chgData name="Jessica Pope" userId="07d66d2a-204e-4bf8-9227-2fc4fb9be067" providerId="ADAL" clId="{7A5459B4-87EF-44AA-9192-9FEE1FD1BEAC}" dt="2025-10-16T00:43:32.639" v="506" actId="20577"/>
        <pc:sldMkLst>
          <pc:docMk/>
          <pc:sldMk cId="1842849775" sldId="320"/>
        </pc:sldMkLst>
      </pc:sldChg>
      <pc:sldChg chg="modNotesTx">
        <pc:chgData name="Jessica Pope" userId="07d66d2a-204e-4bf8-9227-2fc4fb9be067" providerId="ADAL" clId="{7A5459B4-87EF-44AA-9192-9FEE1FD1BEAC}" dt="2025-10-16T00:39:04.488" v="306" actId="20577"/>
        <pc:sldMkLst>
          <pc:docMk/>
          <pc:sldMk cId="2953588625" sldId="321"/>
        </pc:sldMkLst>
      </pc:sldChg>
      <pc:sldChg chg="modNotesTx">
        <pc:chgData name="Jessica Pope" userId="07d66d2a-204e-4bf8-9227-2fc4fb9be067" providerId="ADAL" clId="{7A5459B4-87EF-44AA-9192-9FEE1FD1BEAC}" dt="2025-10-16T00:45:12.848" v="523" actId="20577"/>
        <pc:sldMkLst>
          <pc:docMk/>
          <pc:sldMk cId="3424361030" sldId="322"/>
        </pc:sldMkLst>
      </pc:sldChg>
      <pc:sldChg chg="mod modShow">
        <pc:chgData name="Jessica Pope" userId="07d66d2a-204e-4bf8-9227-2fc4fb9be067" providerId="ADAL" clId="{7A5459B4-87EF-44AA-9192-9FEE1FD1BEAC}" dt="2025-10-20T04:07:46.246" v="2028" actId="729"/>
        <pc:sldMkLst>
          <pc:docMk/>
          <pc:sldMk cId="107995938" sldId="324"/>
        </pc:sldMkLst>
      </pc:sldChg>
      <pc:sldChg chg="modSp mod modShow modCm">
        <pc:chgData name="Jessica Pope" userId="07d66d2a-204e-4bf8-9227-2fc4fb9be067" providerId="ADAL" clId="{7A5459B4-87EF-44AA-9192-9FEE1FD1BEAC}" dt="2025-10-20T03:47:46.195" v="2010" actId="729"/>
        <pc:sldMkLst>
          <pc:docMk/>
          <pc:sldMk cId="2538810696" sldId="325"/>
        </pc:sldMkLst>
        <pc:spChg chg="mod">
          <ac:chgData name="Jessica Pope" userId="07d66d2a-204e-4bf8-9227-2fc4fb9be067" providerId="ADAL" clId="{7A5459B4-87EF-44AA-9192-9FEE1FD1BEAC}" dt="2025-10-20T02:29:07.743" v="2009" actId="20577"/>
          <ac:spMkLst>
            <pc:docMk/>
            <pc:sldMk cId="2538810696" sldId="325"/>
            <ac:spMk id="3" creationId="{CE649EB9-7426-AC9E-2A38-14A8BF0B8ADE}"/>
          </ac:spMkLst>
        </pc:spChg>
        <pc:extLst>
          <p:ext xmlns:p="http://schemas.openxmlformats.org/presentationml/2006/main" uri="{D6D511B9-2390-475A-947B-AFAB55BFBCF1}">
            <pc226:cmChg xmlns:pc226="http://schemas.microsoft.com/office/powerpoint/2022/06/main/command" chg="mod">
              <pc226:chgData name="Jessica Pope" userId="07d66d2a-204e-4bf8-9227-2fc4fb9be067" providerId="ADAL" clId="{7A5459B4-87EF-44AA-9192-9FEE1FD1BEAC}" dt="2025-10-20T02:29:07.743" v="2009" actId="20577"/>
              <pc2:cmMkLst xmlns:pc2="http://schemas.microsoft.com/office/powerpoint/2019/9/main/command">
                <pc:docMk/>
                <pc:sldMk cId="2538810696" sldId="325"/>
                <pc2:cmMk id="{AD093590-6630-46C1-A5C6-F9C8B9991750}"/>
              </pc2:cmMkLst>
            </pc226:cmChg>
            <pc226:cmChg xmlns:pc226="http://schemas.microsoft.com/office/powerpoint/2022/06/main/command" chg="mod">
              <pc226:chgData name="Jessica Pope" userId="07d66d2a-204e-4bf8-9227-2fc4fb9be067" providerId="ADAL" clId="{7A5459B4-87EF-44AA-9192-9FEE1FD1BEAC}" dt="2025-10-20T02:29:07.743" v="2009" actId="20577"/>
              <pc2:cmMkLst xmlns:pc2="http://schemas.microsoft.com/office/powerpoint/2019/9/main/command">
                <pc:docMk/>
                <pc:sldMk cId="2538810696" sldId="325"/>
                <pc2:cmMk id="{62AA75BE-6CBF-4C3A-9302-DF7927F016B7}"/>
              </pc2:cmMkLst>
            </pc226:cmChg>
            <pc226:cmChg xmlns:pc226="http://schemas.microsoft.com/office/powerpoint/2022/06/main/command" chg="mod">
              <pc226:chgData name="Jessica Pope" userId="07d66d2a-204e-4bf8-9227-2fc4fb9be067" providerId="ADAL" clId="{7A5459B4-87EF-44AA-9192-9FEE1FD1BEAC}" dt="2025-10-20T02:29:07.743" v="2009" actId="20577"/>
              <pc2:cmMkLst xmlns:pc2="http://schemas.microsoft.com/office/powerpoint/2019/9/main/command">
                <pc:docMk/>
                <pc:sldMk cId="2538810696" sldId="325"/>
                <pc2:cmMk id="{E59998C1-0E12-4644-A598-E0768904AE5E}"/>
              </pc2:cmMkLst>
            </pc226:cmChg>
          </p:ext>
        </pc:extLst>
      </pc:sldChg>
      <pc:sldChg chg="modSp mod modShow">
        <pc:chgData name="Jessica Pope" userId="07d66d2a-204e-4bf8-9227-2fc4fb9be067" providerId="ADAL" clId="{7A5459B4-87EF-44AA-9192-9FEE1FD1BEAC}" dt="2025-10-20T04:03:38.321" v="2015" actId="729"/>
        <pc:sldMkLst>
          <pc:docMk/>
          <pc:sldMk cId="2104576056" sldId="326"/>
        </pc:sldMkLst>
        <pc:spChg chg="mod">
          <ac:chgData name="Jessica Pope" userId="07d66d2a-204e-4bf8-9227-2fc4fb9be067" providerId="ADAL" clId="{7A5459B4-87EF-44AA-9192-9FEE1FD1BEAC}" dt="2025-10-20T03:57:04.108" v="2012" actId="13926"/>
          <ac:spMkLst>
            <pc:docMk/>
            <pc:sldMk cId="2104576056" sldId="326"/>
            <ac:spMk id="3" creationId="{545E7069-7C6E-573C-8564-A2A8C9581284}"/>
          </ac:spMkLst>
        </pc:spChg>
      </pc:sldChg>
      <pc:sldChg chg="modSp mod modShow">
        <pc:chgData name="Jessica Pope" userId="07d66d2a-204e-4bf8-9227-2fc4fb9be067" providerId="ADAL" clId="{7A5459B4-87EF-44AA-9192-9FEE1FD1BEAC}" dt="2025-10-20T04:03:34.232" v="2014" actId="729"/>
        <pc:sldMkLst>
          <pc:docMk/>
          <pc:sldMk cId="1833170217" sldId="327"/>
        </pc:sldMkLst>
        <pc:spChg chg="mod">
          <ac:chgData name="Jessica Pope" userId="07d66d2a-204e-4bf8-9227-2fc4fb9be067" providerId="ADAL" clId="{7A5459B4-87EF-44AA-9192-9FEE1FD1BEAC}" dt="2025-10-20T03:50:21.840" v="2011" actId="13926"/>
          <ac:spMkLst>
            <pc:docMk/>
            <pc:sldMk cId="1833170217" sldId="327"/>
            <ac:spMk id="3" creationId="{DA9650A3-1347-E710-AE76-7FCBEBA1AC66}"/>
          </ac:spMkLst>
        </pc:spChg>
      </pc:sldChg>
      <pc:sldChg chg="modSp mod modShow">
        <pc:chgData name="Jessica Pope" userId="07d66d2a-204e-4bf8-9227-2fc4fb9be067" providerId="ADAL" clId="{7A5459B4-87EF-44AA-9192-9FEE1FD1BEAC}" dt="2025-10-20T04:04:15.355" v="2017" actId="729"/>
        <pc:sldMkLst>
          <pc:docMk/>
          <pc:sldMk cId="439753991" sldId="328"/>
        </pc:sldMkLst>
        <pc:spChg chg="mod">
          <ac:chgData name="Jessica Pope" userId="07d66d2a-204e-4bf8-9227-2fc4fb9be067" providerId="ADAL" clId="{7A5459B4-87EF-44AA-9192-9FEE1FD1BEAC}" dt="2025-10-20T04:04:09.427" v="2016" actId="13926"/>
          <ac:spMkLst>
            <pc:docMk/>
            <pc:sldMk cId="439753991" sldId="328"/>
            <ac:spMk id="3" creationId="{98970AEA-6DE4-55FB-75BA-D67CADA41DFC}"/>
          </ac:spMkLst>
        </pc:spChg>
      </pc:sldChg>
      <pc:sldChg chg="modSp mod modShow">
        <pc:chgData name="Jessica Pope" userId="07d66d2a-204e-4bf8-9227-2fc4fb9be067" providerId="ADAL" clId="{7A5459B4-87EF-44AA-9192-9FEE1FD1BEAC}" dt="2025-10-20T04:05:17.897" v="2020" actId="729"/>
        <pc:sldMkLst>
          <pc:docMk/>
          <pc:sldMk cId="1015005204" sldId="329"/>
        </pc:sldMkLst>
        <pc:spChg chg="mod">
          <ac:chgData name="Jessica Pope" userId="07d66d2a-204e-4bf8-9227-2fc4fb9be067" providerId="ADAL" clId="{7A5459B4-87EF-44AA-9192-9FEE1FD1BEAC}" dt="2025-10-20T04:05:03.525" v="2018" actId="13926"/>
          <ac:spMkLst>
            <pc:docMk/>
            <pc:sldMk cId="1015005204" sldId="329"/>
            <ac:spMk id="3" creationId="{37D2ED63-C5C4-FBF6-25D8-78FE53D659D6}"/>
          </ac:spMkLst>
        </pc:spChg>
      </pc:sldChg>
      <pc:sldChg chg="modSp mod modShow">
        <pc:chgData name="Jessica Pope" userId="07d66d2a-204e-4bf8-9227-2fc4fb9be067" providerId="ADAL" clId="{7A5459B4-87EF-44AA-9192-9FEE1FD1BEAC}" dt="2025-10-20T04:05:21.300" v="2021" actId="729"/>
        <pc:sldMkLst>
          <pc:docMk/>
          <pc:sldMk cId="1997833914" sldId="330"/>
        </pc:sldMkLst>
        <pc:spChg chg="mod">
          <ac:chgData name="Jessica Pope" userId="07d66d2a-204e-4bf8-9227-2fc4fb9be067" providerId="ADAL" clId="{7A5459B4-87EF-44AA-9192-9FEE1FD1BEAC}" dt="2025-10-20T04:05:10.805" v="2019" actId="13926"/>
          <ac:spMkLst>
            <pc:docMk/>
            <pc:sldMk cId="1997833914" sldId="330"/>
            <ac:spMk id="3" creationId="{3AE06D22-528A-527C-137C-D9C903705679}"/>
          </ac:spMkLst>
        </pc:spChg>
      </pc:sldChg>
      <pc:sldChg chg="modSp mod modShow modNotesTx">
        <pc:chgData name="Jessica Pope" userId="07d66d2a-204e-4bf8-9227-2fc4fb9be067" providerId="ADAL" clId="{7A5459B4-87EF-44AA-9192-9FEE1FD1BEAC}" dt="2025-10-20T04:07:32.497" v="2026" actId="729"/>
        <pc:sldMkLst>
          <pc:docMk/>
          <pc:sldMk cId="1917188841" sldId="331"/>
        </pc:sldMkLst>
        <pc:spChg chg="mod">
          <ac:chgData name="Jessica Pope" userId="07d66d2a-204e-4bf8-9227-2fc4fb9be067" providerId="ADAL" clId="{7A5459B4-87EF-44AA-9192-9FEE1FD1BEAC}" dt="2025-10-20T04:05:58.127" v="2023" actId="13926"/>
          <ac:spMkLst>
            <pc:docMk/>
            <pc:sldMk cId="1917188841" sldId="331"/>
            <ac:spMk id="3" creationId="{87C7FD20-4588-460C-6DB4-7DB3BC53E341}"/>
          </ac:spMkLst>
        </pc:spChg>
      </pc:sldChg>
      <pc:sldChg chg="modSp mod modShow">
        <pc:chgData name="Jessica Pope" userId="07d66d2a-204e-4bf8-9227-2fc4fb9be067" providerId="ADAL" clId="{7A5459B4-87EF-44AA-9192-9FEE1FD1BEAC}" dt="2025-10-20T04:05:52.508" v="2022" actId="13926"/>
        <pc:sldMkLst>
          <pc:docMk/>
          <pc:sldMk cId="2487330119" sldId="332"/>
        </pc:sldMkLst>
        <pc:spChg chg="mod">
          <ac:chgData name="Jessica Pope" userId="07d66d2a-204e-4bf8-9227-2fc4fb9be067" providerId="ADAL" clId="{7A5459B4-87EF-44AA-9192-9FEE1FD1BEAC}" dt="2025-10-20T04:05:52.508" v="2022" actId="13926"/>
          <ac:spMkLst>
            <pc:docMk/>
            <pc:sldMk cId="2487330119" sldId="332"/>
            <ac:spMk id="13" creationId="{DBCDA6A2-F5EC-114F-BC0A-76A413562A4F}"/>
          </ac:spMkLst>
        </pc:spChg>
      </pc:sldChg>
      <pc:sldChg chg="modSp mod modShow">
        <pc:chgData name="Jessica Pope" userId="07d66d2a-204e-4bf8-9227-2fc4fb9be067" providerId="ADAL" clId="{7A5459B4-87EF-44AA-9192-9FEE1FD1BEAC}" dt="2025-10-20T04:07:34.950" v="2027" actId="729"/>
        <pc:sldMkLst>
          <pc:docMk/>
          <pc:sldMk cId="4132100597" sldId="333"/>
        </pc:sldMkLst>
        <pc:spChg chg="mod">
          <ac:chgData name="Jessica Pope" userId="07d66d2a-204e-4bf8-9227-2fc4fb9be067" providerId="ADAL" clId="{7A5459B4-87EF-44AA-9192-9FEE1FD1BEAC}" dt="2025-10-20T04:06:13.637" v="2025" actId="13926"/>
          <ac:spMkLst>
            <pc:docMk/>
            <pc:sldMk cId="4132100597" sldId="333"/>
            <ac:spMk id="3" creationId="{7CA0540C-46DB-1343-CC6B-47BF5A433B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12A36AD-C140-47B5-A0AA-2808AF1C1C9D}" type="datetimeFigureOut">
              <a:rPr lang="en-AU" smtClean="0"/>
              <a:t>19/10/2025</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763829E-EB69-4A98-9D54-8D6822520B27}" type="datetimeFigureOut">
              <a:rPr lang="en-AU" smtClean="0"/>
              <a:t>19/10/2025</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qld.gov.au/qcg/publications#maternit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Introduce the session using the PowerPoint presentation and review the outcomes on slide 2.</a:t>
            </a:r>
          </a:p>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1</a:t>
            </a:fld>
            <a:endParaRPr lang="en-AU"/>
          </a:p>
        </p:txBody>
      </p:sp>
    </p:spTree>
    <p:extLst>
      <p:ext uri="{BB962C8B-B14F-4D97-AF65-F5344CB8AC3E}">
        <p14:creationId xmlns:p14="http://schemas.microsoft.com/office/powerpoint/2010/main" val="306557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800" b="1" kern="1200">
                <a:solidFill>
                  <a:schemeClr val="tx1"/>
                </a:solidFill>
                <a:effectLst/>
                <a:latin typeface="+mn-lt"/>
                <a:ea typeface="+mn-ea"/>
                <a:cs typeface="+mn-cs"/>
              </a:rPr>
              <a:t>Ask 1-2 additional questions, time permitting. (5 mins)</a:t>
            </a:r>
          </a:p>
          <a:p>
            <a:r>
              <a:rPr lang="en-AU" sz="1800" b="1" kern="1200">
                <a:solidFill>
                  <a:schemeClr val="tx1"/>
                </a:solidFill>
                <a:effectLst/>
                <a:latin typeface="+mn-lt"/>
                <a:ea typeface="+mn-ea"/>
                <a:cs typeface="+mn-cs"/>
              </a:rPr>
              <a:t>Some suggestions are: </a:t>
            </a:r>
            <a:r>
              <a:rPr lang="en-US" sz="1800" b="1" kern="1200">
                <a:solidFill>
                  <a:schemeClr val="tx1"/>
                </a:solidFill>
                <a:effectLst/>
                <a:latin typeface="+mn-lt"/>
                <a:ea typeface="+mn-ea"/>
                <a:cs typeface="+mn-cs"/>
              </a:rPr>
              <a:t> </a:t>
            </a:r>
            <a:endParaRPr lang="en-AU" sz="1800" b="1" kern="1200">
              <a:solidFill>
                <a:schemeClr val="tx1"/>
              </a:solidFill>
              <a:effectLst/>
              <a:latin typeface="+mn-lt"/>
              <a:ea typeface="+mn-ea"/>
              <a:cs typeface="+mn-cs"/>
            </a:endParaRPr>
          </a:p>
          <a:p>
            <a:pPr marL="285750" lvl="0" indent="-285750">
              <a:buFont typeface="Arial" panose="020B0604020202020204" pitchFamily="34" charset="0"/>
              <a:buChar char="•"/>
            </a:pPr>
            <a:r>
              <a:rPr lang="en-AU" sz="1800" kern="1200">
                <a:solidFill>
                  <a:schemeClr val="tx1"/>
                </a:solidFill>
                <a:effectLst/>
                <a:latin typeface="+mn-lt"/>
                <a:ea typeface="+mn-ea"/>
                <a:cs typeface="+mn-cs"/>
              </a:rPr>
              <a:t>What can a woman do to reduce her chances of an obstructed labour? </a:t>
            </a:r>
          </a:p>
          <a:p>
            <a:pPr marL="0" lvl="0" indent="0">
              <a:buFont typeface="Arial" panose="020B0604020202020204" pitchFamily="34" charset="0"/>
              <a:buNone/>
            </a:pPr>
            <a:r>
              <a:rPr lang="en-AU" sz="1800" kern="1200">
                <a:solidFill>
                  <a:schemeClr val="tx1"/>
                </a:solidFill>
                <a:effectLst/>
                <a:latin typeface="+mn-lt"/>
                <a:ea typeface="+mn-ea"/>
                <a:cs typeface="+mn-cs"/>
              </a:rPr>
              <a:t>	- regular antenatal care</a:t>
            </a:r>
          </a:p>
          <a:p>
            <a:pPr marL="0" lvl="0" indent="0">
              <a:buFont typeface="Arial" panose="020B0604020202020204" pitchFamily="34" charset="0"/>
              <a:buNone/>
            </a:pPr>
            <a:r>
              <a:rPr lang="en-AU" sz="1800" kern="1200">
                <a:solidFill>
                  <a:schemeClr val="tx1"/>
                </a:solidFill>
                <a:effectLst/>
                <a:latin typeface="+mn-lt"/>
                <a:ea typeface="+mn-ea"/>
                <a:cs typeface="+mn-cs"/>
              </a:rPr>
              <a:t>	- optimal fetal positioning</a:t>
            </a:r>
          </a:p>
          <a:p>
            <a:pPr marL="0" lvl="0" indent="0">
              <a:buFont typeface="Arial" panose="020B0604020202020204" pitchFamily="34" charset="0"/>
              <a:buNone/>
            </a:pPr>
            <a:r>
              <a:rPr lang="en-AU" sz="1800" kern="1200">
                <a:solidFill>
                  <a:schemeClr val="tx1"/>
                </a:solidFill>
                <a:effectLst/>
                <a:latin typeface="+mn-lt"/>
                <a:ea typeface="+mn-ea"/>
                <a:cs typeface="+mn-cs"/>
              </a:rPr>
              <a:t>	- good nutrition and hydration in labour</a:t>
            </a:r>
          </a:p>
          <a:p>
            <a:pPr marL="0" lvl="0" indent="0">
              <a:buFont typeface="Arial" panose="020B0604020202020204" pitchFamily="34" charset="0"/>
              <a:buNone/>
            </a:pPr>
            <a:r>
              <a:rPr lang="en-AU" sz="1800" kern="1200">
                <a:solidFill>
                  <a:schemeClr val="tx1"/>
                </a:solidFill>
                <a:effectLst/>
                <a:latin typeface="+mn-lt"/>
                <a:ea typeface="+mn-ea"/>
                <a:cs typeface="+mn-cs"/>
              </a:rPr>
              <a:t>	- delay hospital admission until in active labour</a:t>
            </a:r>
          </a:p>
          <a:p>
            <a:pPr marL="0" lvl="0" indent="0">
              <a:buFont typeface="Arial" panose="020B0604020202020204" pitchFamily="34" charset="0"/>
              <a:buNone/>
            </a:pPr>
            <a:r>
              <a:rPr lang="en-AU" sz="1800" kern="1200">
                <a:solidFill>
                  <a:schemeClr val="tx1"/>
                </a:solidFill>
                <a:effectLst/>
                <a:latin typeface="+mn-lt"/>
                <a:ea typeface="+mn-ea"/>
                <a:cs typeface="+mn-cs"/>
              </a:rPr>
              <a:t>	- mobilise and use upright positions in labour</a:t>
            </a:r>
          </a:p>
          <a:p>
            <a:pPr marL="0" lvl="0" indent="0">
              <a:buFont typeface="Arial" panose="020B0604020202020204" pitchFamily="34" charset="0"/>
              <a:buNone/>
            </a:pPr>
            <a:r>
              <a:rPr lang="en-AU" sz="1800" kern="1200">
                <a:solidFill>
                  <a:schemeClr val="tx1"/>
                </a:solidFill>
                <a:effectLst/>
                <a:latin typeface="+mn-lt"/>
                <a:ea typeface="+mn-ea"/>
                <a:cs typeface="+mn-cs"/>
              </a:rPr>
              <a:t>	- be informed and involved in their care</a:t>
            </a:r>
          </a:p>
          <a:p>
            <a:pPr marL="0" lvl="0" indent="0">
              <a:buFont typeface="Arial" panose="020B0604020202020204" pitchFamily="34" charset="0"/>
              <a:buNone/>
            </a:pPr>
            <a:endParaRPr lang="en-AU" sz="1800" kern="1200">
              <a:solidFill>
                <a:schemeClr val="tx1"/>
              </a:solidFill>
              <a:effectLst/>
              <a:latin typeface="+mn-lt"/>
              <a:ea typeface="+mn-ea"/>
              <a:cs typeface="+mn-cs"/>
            </a:endParaRPr>
          </a:p>
          <a:p>
            <a:pPr marL="285750" lvl="0" indent="-285750">
              <a:buFont typeface="Arial" panose="020B0604020202020204" pitchFamily="34" charset="0"/>
              <a:buChar char="•"/>
            </a:pPr>
            <a:r>
              <a:rPr lang="en-AU" sz="1800" kern="1200">
                <a:solidFill>
                  <a:schemeClr val="tx1"/>
                </a:solidFill>
                <a:effectLst/>
                <a:latin typeface="+mn-lt"/>
                <a:ea typeface="+mn-ea"/>
                <a:cs typeface="+mn-cs"/>
              </a:rPr>
              <a:t>What can clinicians do to reduce a woman’s chance of obstructed labour?</a:t>
            </a:r>
          </a:p>
          <a:p>
            <a:pPr marL="457200" lvl="1" indent="0">
              <a:buFont typeface="Arial" panose="020B0604020202020204" pitchFamily="34" charset="0"/>
              <a:buNone/>
            </a:pPr>
            <a:r>
              <a:rPr lang="en-AU" sz="1800" kern="1200">
                <a:solidFill>
                  <a:schemeClr val="tx1"/>
                </a:solidFill>
                <a:effectLst/>
                <a:latin typeface="+mn-lt"/>
                <a:ea typeface="+mn-ea"/>
                <a:cs typeface="+mn-cs"/>
              </a:rPr>
              <a:t>	- support a woman with the above </a:t>
            </a:r>
          </a:p>
          <a:p>
            <a:pPr marL="457200" lvl="1" indent="0">
              <a:buFont typeface="Arial" panose="020B0604020202020204" pitchFamily="34" charset="0"/>
              <a:buNone/>
            </a:pPr>
            <a:r>
              <a:rPr lang="en-AU" sz="1800" kern="1200">
                <a:solidFill>
                  <a:schemeClr val="tx1"/>
                </a:solidFill>
                <a:effectLst/>
                <a:latin typeface="+mn-lt"/>
                <a:ea typeface="+mn-ea"/>
                <a:cs typeface="+mn-cs"/>
              </a:rPr>
              <a:t>	- limit unnecessary interventions</a:t>
            </a:r>
          </a:p>
          <a:p>
            <a:pPr marL="457200" lvl="1" indent="0">
              <a:buFont typeface="Arial" panose="020B0604020202020204" pitchFamily="34" charset="0"/>
              <a:buNone/>
            </a:pPr>
            <a:r>
              <a:rPr lang="en-AU" sz="1800" kern="1200">
                <a:solidFill>
                  <a:schemeClr val="tx1"/>
                </a:solidFill>
                <a:effectLst/>
                <a:latin typeface="+mn-lt"/>
                <a:ea typeface="+mn-ea"/>
                <a:cs typeface="+mn-cs"/>
              </a:rPr>
              <a:t>	- foster respectful communication</a:t>
            </a:r>
          </a:p>
          <a:p>
            <a:pPr marL="457200" lvl="1" indent="0">
              <a:buFont typeface="Arial" panose="020B0604020202020204" pitchFamily="34" charset="0"/>
              <a:buNone/>
            </a:pPr>
            <a:r>
              <a:rPr lang="en-AU" sz="1800" kern="1200">
                <a:solidFill>
                  <a:schemeClr val="tx1"/>
                </a:solidFill>
                <a:effectLst/>
                <a:latin typeface="+mn-lt"/>
                <a:ea typeface="+mn-ea"/>
                <a:cs typeface="+mn-cs"/>
              </a:rPr>
              <a:t>	- provide one-on-one continuous midwifery labour and birth support</a:t>
            </a:r>
          </a:p>
          <a:p>
            <a:pPr marL="457200" lvl="1" indent="0">
              <a:buFont typeface="Arial" panose="020B0604020202020204" pitchFamily="34" charset="0"/>
              <a:buNone/>
            </a:pPr>
            <a:endParaRPr lang="en-AU" sz="1800" kern="1200">
              <a:solidFill>
                <a:schemeClr val="tx1"/>
              </a:solidFill>
              <a:effectLst/>
              <a:latin typeface="+mn-lt"/>
              <a:ea typeface="+mn-ea"/>
              <a:cs typeface="+mn-cs"/>
            </a:endParaRPr>
          </a:p>
          <a:p>
            <a:pPr marL="285750" marR="0" lvl="0" indent="-285750" algn="l" defTabSz="914400" rtl="0" eaLnBrk="1" fontAlgn="auto" latinLnBrk="0" hangingPunct="1">
              <a:lnSpc>
                <a:spcPct val="110000"/>
              </a:lnSpc>
              <a:spcBef>
                <a:spcPts val="1200"/>
              </a:spcBef>
              <a:spcAft>
                <a:spcPts val="600"/>
              </a:spcAft>
              <a:buClrTx/>
              <a:buSzTx/>
              <a:buFont typeface="Arial" panose="020B0604020202020204" pitchFamily="34" charset="0"/>
              <a:buChar char="•"/>
              <a:tabLst/>
              <a:defRPr/>
            </a:pPr>
            <a:r>
              <a:rPr lang="en-AU" sz="1800" kern="1200">
                <a:solidFill>
                  <a:schemeClr val="tx1"/>
                </a:solidFill>
                <a:effectLst/>
                <a:latin typeface="+mn-lt"/>
                <a:ea typeface="+mn-ea"/>
                <a:cs typeface="+mn-cs"/>
              </a:rPr>
              <a:t>When should you escalate your concerns (and to who) if you suspect obstructed labour? </a:t>
            </a:r>
          </a:p>
          <a:p>
            <a:pPr marL="0" marR="0" lvl="0" indent="0" algn="l" defTabSz="914400" rtl="0" eaLnBrk="1" fontAlgn="auto" latinLnBrk="0" hangingPunct="1">
              <a:lnSpc>
                <a:spcPct val="110000"/>
              </a:lnSpc>
              <a:spcBef>
                <a:spcPts val="1200"/>
              </a:spcBef>
              <a:spcAft>
                <a:spcPts val="600"/>
              </a:spcAft>
              <a:buClrTx/>
              <a:buSzTx/>
              <a:buFont typeface="Arial" panose="020B0604020202020204" pitchFamily="34" charset="0"/>
              <a:buNone/>
              <a:tabLst/>
              <a:defRPr/>
            </a:pPr>
            <a:r>
              <a:rPr lang="en-AU" sz="1800" kern="1200">
                <a:solidFill>
                  <a:schemeClr val="tx1"/>
                </a:solidFill>
                <a:effectLst/>
                <a:latin typeface="+mn-lt"/>
                <a:ea typeface="+mn-ea"/>
                <a:cs typeface="+mn-cs"/>
              </a:rPr>
              <a:t>	- team leader should be kept well informed of labour progress</a:t>
            </a:r>
          </a:p>
          <a:p>
            <a:pPr marL="0" marR="0" lvl="0" indent="0" algn="l" defTabSz="914400" rtl="0" eaLnBrk="1" fontAlgn="auto" latinLnBrk="0" hangingPunct="1">
              <a:lnSpc>
                <a:spcPct val="110000"/>
              </a:lnSpc>
              <a:spcBef>
                <a:spcPts val="1200"/>
              </a:spcBef>
              <a:spcAft>
                <a:spcPts val="600"/>
              </a:spcAft>
              <a:buClrTx/>
              <a:buSzTx/>
              <a:buFont typeface="Arial" panose="020B0604020202020204" pitchFamily="34" charset="0"/>
              <a:buNone/>
              <a:tabLst/>
              <a:defRPr/>
            </a:pPr>
            <a:r>
              <a:rPr lang="en-AU" sz="1800" kern="1200">
                <a:solidFill>
                  <a:schemeClr val="tx1"/>
                </a:solidFill>
                <a:effectLst/>
                <a:latin typeface="+mn-lt"/>
                <a:ea typeface="+mn-ea"/>
                <a:cs typeface="+mn-cs"/>
              </a:rPr>
              <a:t>	- obstetric team should be notified at earliest convenience of delays in progress outside of the normal progress of labour definition</a:t>
            </a:r>
          </a:p>
          <a:p>
            <a:pPr marL="0" marR="0" lvl="0" indent="0" algn="l" defTabSz="914400" rtl="0" eaLnBrk="1" fontAlgn="auto" latinLnBrk="0" hangingPunct="1">
              <a:lnSpc>
                <a:spcPct val="110000"/>
              </a:lnSpc>
              <a:spcBef>
                <a:spcPts val="1200"/>
              </a:spcBef>
              <a:spcAft>
                <a:spcPts val="600"/>
              </a:spcAft>
              <a:buClrTx/>
              <a:buSzTx/>
              <a:buFont typeface="Arial" panose="020B0604020202020204" pitchFamily="34" charset="0"/>
              <a:buNone/>
              <a:tabLst/>
              <a:defRPr/>
            </a:pPr>
            <a:endParaRPr lang="en-AU" sz="1800" kern="1200">
              <a:solidFill>
                <a:schemeClr val="tx1"/>
              </a:solidFill>
              <a:effectLst/>
              <a:latin typeface="+mn-lt"/>
              <a:ea typeface="+mn-ea"/>
              <a:cs typeface="+mn-cs"/>
            </a:endParaRPr>
          </a:p>
          <a:p>
            <a:pPr marL="285750" marR="0" lvl="0" indent="-285750" algn="l" defTabSz="914400" rtl="0" eaLnBrk="1" fontAlgn="auto" latinLnBrk="0" hangingPunct="1">
              <a:lnSpc>
                <a:spcPct val="110000"/>
              </a:lnSpc>
              <a:spcBef>
                <a:spcPts val="1200"/>
              </a:spcBef>
              <a:spcAft>
                <a:spcPts val="600"/>
              </a:spcAft>
              <a:buClrTx/>
              <a:buSzTx/>
              <a:buFont typeface="Arial" panose="020B0604020202020204" pitchFamily="34" charset="0"/>
              <a:buChar char="•"/>
              <a:tabLst/>
              <a:defRPr/>
            </a:pPr>
            <a:r>
              <a:rPr lang="en-AU" sz="1800" kern="1200">
                <a:solidFill>
                  <a:schemeClr val="tx1"/>
                </a:solidFill>
                <a:effectLst/>
                <a:latin typeface="+mn-lt"/>
                <a:ea typeface="+mn-ea"/>
                <a:cs typeface="+mn-cs"/>
              </a:rPr>
              <a:t>What complications can occur from obstructed labour?</a:t>
            </a:r>
          </a:p>
          <a:p>
            <a:pPr marL="0" marR="0" lvl="0" indent="0" algn="l" defTabSz="914400" rtl="0" eaLnBrk="1" fontAlgn="auto" latinLnBrk="0" hangingPunct="1">
              <a:lnSpc>
                <a:spcPct val="110000"/>
              </a:lnSpc>
              <a:spcBef>
                <a:spcPts val="1200"/>
              </a:spcBef>
              <a:spcAft>
                <a:spcPts val="600"/>
              </a:spcAft>
              <a:buClrTx/>
              <a:buSzTx/>
              <a:buFont typeface="Arial" panose="020B0604020202020204" pitchFamily="34" charset="0"/>
              <a:buNone/>
              <a:tabLst/>
              <a:defRPr/>
            </a:pPr>
            <a:r>
              <a:rPr lang="en-AU" sz="1800" b="0" kern="1200">
                <a:solidFill>
                  <a:schemeClr val="tx1"/>
                </a:solidFill>
                <a:effectLst/>
                <a:latin typeface="+mn-lt"/>
                <a:ea typeface="+mn-ea"/>
                <a:cs typeface="+mn-cs"/>
              </a:rPr>
              <a:t>Maternal:</a:t>
            </a:r>
          </a:p>
          <a:p>
            <a:pPr lvl="1"/>
            <a:r>
              <a:rPr lang="en-AU" sz="1200" kern="1200">
                <a:solidFill>
                  <a:schemeClr val="tx1"/>
                </a:solidFill>
                <a:effectLst/>
                <a:latin typeface="+mn-lt"/>
                <a:ea typeface="+mn-ea"/>
                <a:cs typeface="+mn-cs"/>
              </a:rPr>
              <a:t>- Operative interventions (instrumental vaginal birth, caesarean birth)</a:t>
            </a:r>
          </a:p>
          <a:p>
            <a:pPr lvl="1"/>
            <a:r>
              <a:rPr lang="en-AU" sz="1200" kern="1200">
                <a:solidFill>
                  <a:schemeClr val="tx1"/>
                </a:solidFill>
                <a:effectLst/>
                <a:latin typeface="+mn-lt"/>
                <a:ea typeface="+mn-ea"/>
                <a:cs typeface="+mn-cs"/>
              </a:rPr>
              <a:t>- Chorioamnionitis, endometritis</a:t>
            </a:r>
          </a:p>
          <a:p>
            <a:pPr lvl="1"/>
            <a:r>
              <a:rPr lang="en-AU" sz="1200" kern="1200">
                <a:solidFill>
                  <a:schemeClr val="tx1"/>
                </a:solidFill>
                <a:effectLst/>
                <a:latin typeface="+mn-lt"/>
                <a:ea typeface="+mn-ea"/>
                <a:cs typeface="+mn-cs"/>
              </a:rPr>
              <a:t>- Obstetric anal sphincter injury</a:t>
            </a:r>
          </a:p>
          <a:p>
            <a:pPr lvl="1"/>
            <a:r>
              <a:rPr lang="en-AU" sz="1200" kern="1200">
                <a:solidFill>
                  <a:schemeClr val="tx1"/>
                </a:solidFill>
                <a:effectLst/>
                <a:latin typeface="+mn-lt"/>
                <a:ea typeface="+mn-ea"/>
                <a:cs typeface="+mn-cs"/>
              </a:rPr>
              <a:t>- Obstetric fistula (rare in developed countries)</a:t>
            </a:r>
          </a:p>
          <a:p>
            <a:pPr lvl="1"/>
            <a:r>
              <a:rPr lang="en-AU" sz="1200" kern="1200">
                <a:solidFill>
                  <a:schemeClr val="tx1"/>
                </a:solidFill>
                <a:effectLst/>
                <a:latin typeface="+mn-lt"/>
                <a:ea typeface="+mn-ea"/>
                <a:cs typeface="+mn-cs"/>
              </a:rPr>
              <a:t>- Primary postpartum haemorrhage</a:t>
            </a:r>
          </a:p>
          <a:p>
            <a:pPr lvl="1"/>
            <a:r>
              <a:rPr lang="en-AU" sz="1200" kern="1200">
                <a:solidFill>
                  <a:schemeClr val="tx1"/>
                </a:solidFill>
                <a:effectLst/>
                <a:latin typeface="+mn-lt"/>
                <a:ea typeface="+mn-ea"/>
                <a:cs typeface="+mn-cs"/>
              </a:rPr>
              <a:t>- Postpartum urinary retention</a:t>
            </a:r>
          </a:p>
          <a:p>
            <a:pPr lvl="1"/>
            <a:r>
              <a:rPr lang="en-AU" sz="1200" kern="1200">
                <a:solidFill>
                  <a:schemeClr val="tx1"/>
                </a:solidFill>
                <a:effectLst/>
                <a:latin typeface="+mn-lt"/>
                <a:ea typeface="+mn-ea"/>
                <a:cs typeface="+mn-cs"/>
              </a:rPr>
              <a:t>- Uterine rupture</a:t>
            </a:r>
          </a:p>
          <a:p>
            <a:pPr lvl="1"/>
            <a:r>
              <a:rPr lang="en-AU" sz="1200" kern="1200">
                <a:solidFill>
                  <a:schemeClr val="tx1"/>
                </a:solidFill>
                <a:effectLst/>
                <a:latin typeface="+mn-lt"/>
                <a:ea typeface="+mn-ea"/>
                <a:cs typeface="+mn-cs"/>
              </a:rPr>
              <a:t>- Psychosocial/psychological sequalae</a:t>
            </a:r>
            <a:endParaRPr lang="en-AU" sz="1800" kern="1200">
              <a:solidFill>
                <a:schemeClr val="tx1"/>
              </a:solidFill>
              <a:effectLst/>
              <a:latin typeface="+mn-lt"/>
              <a:ea typeface="+mn-ea"/>
              <a:cs typeface="+mn-cs"/>
            </a:endParaRPr>
          </a:p>
          <a:p>
            <a:pPr lvl="0"/>
            <a:r>
              <a:rPr lang="en-AU" sz="1200" kern="1200">
                <a:solidFill>
                  <a:schemeClr val="tx1"/>
                </a:solidFill>
                <a:effectLst/>
                <a:latin typeface="+mn-lt"/>
                <a:ea typeface="+mn-ea"/>
                <a:cs typeface="+mn-cs"/>
              </a:rPr>
              <a:t>Neonatal:</a:t>
            </a:r>
          </a:p>
          <a:p>
            <a:pPr lvl="1"/>
            <a:r>
              <a:rPr lang="en-AU" sz="1200" kern="1200">
                <a:solidFill>
                  <a:schemeClr val="tx1"/>
                </a:solidFill>
                <a:effectLst/>
                <a:latin typeface="+mn-lt"/>
                <a:ea typeface="+mn-ea"/>
                <a:cs typeface="+mn-cs"/>
              </a:rPr>
              <a:t>- Admission to a neonatal unit</a:t>
            </a:r>
          </a:p>
          <a:p>
            <a:pPr lvl="1"/>
            <a:r>
              <a:rPr lang="en-AU" sz="1200" kern="1200">
                <a:solidFill>
                  <a:schemeClr val="tx1"/>
                </a:solidFill>
                <a:effectLst/>
                <a:latin typeface="+mn-lt"/>
                <a:ea typeface="+mn-ea"/>
                <a:cs typeface="+mn-cs"/>
              </a:rPr>
              <a:t>- Respiratory distress syndrome</a:t>
            </a:r>
          </a:p>
          <a:p>
            <a:pPr lvl="1"/>
            <a:r>
              <a:rPr lang="en-AU" sz="1200" kern="1200">
                <a:solidFill>
                  <a:schemeClr val="tx1"/>
                </a:solidFill>
                <a:effectLst/>
                <a:latin typeface="+mn-lt"/>
                <a:ea typeface="+mn-ea"/>
                <a:cs typeface="+mn-cs"/>
              </a:rPr>
              <a:t>- Confirmed or suspected sepsis</a:t>
            </a:r>
          </a:p>
          <a:p>
            <a:pPr lvl="1"/>
            <a:r>
              <a:rPr lang="en-AU" sz="1200" kern="1200">
                <a:solidFill>
                  <a:schemeClr val="tx1"/>
                </a:solidFill>
                <a:effectLst/>
                <a:latin typeface="+mn-lt"/>
                <a:ea typeface="+mn-ea"/>
                <a:cs typeface="+mn-cs"/>
              </a:rPr>
              <a:t>- Birth asphyxia-related complications, which progressively increase with duration of first or second stage</a:t>
            </a:r>
          </a:p>
          <a:p>
            <a:pPr lvl="1"/>
            <a:r>
              <a:rPr lang="en-AU" sz="1200" kern="1200">
                <a:solidFill>
                  <a:schemeClr val="tx1"/>
                </a:solidFill>
                <a:effectLst/>
                <a:latin typeface="+mn-lt"/>
                <a:ea typeface="+mn-ea"/>
                <a:cs typeface="+mn-cs"/>
              </a:rPr>
              <a:t>- Birth injury (e.g. fractures of skull, clavicle, femur)</a:t>
            </a:r>
          </a:p>
          <a:p>
            <a:pPr lvl="1"/>
            <a:r>
              <a:rPr lang="en-AU" sz="1200" kern="1200">
                <a:solidFill>
                  <a:schemeClr val="tx1"/>
                </a:solidFill>
                <a:effectLst/>
                <a:latin typeface="+mn-lt"/>
                <a:ea typeface="+mn-ea"/>
                <a:cs typeface="+mn-cs"/>
              </a:rPr>
              <a:t>- Fetal/neonatal death may occur</a:t>
            </a:r>
          </a:p>
          <a:p>
            <a:pPr marL="0" indent="0">
              <a:lnSpc>
                <a:spcPct val="110000"/>
              </a:lnSpc>
              <a:spcBef>
                <a:spcPts val="1200"/>
              </a:spcBef>
              <a:spcAft>
                <a:spcPts val="600"/>
              </a:spcAft>
              <a:buFont typeface="Arial" panose="020B0604020202020204" pitchFamily="34" charset="0"/>
              <a:buNone/>
            </a:pPr>
            <a:r>
              <a:rPr lang="en-AU" sz="1800" b="0">
                <a:solidFill>
                  <a:srgbClr val="710387"/>
                </a:solidFill>
                <a:effectLst/>
                <a:latin typeface="Noto Sans" panose="020B0502040504020204" pitchFamily="34" charset="0"/>
                <a:ea typeface="Times New Roman" panose="02020603050405020304" pitchFamily="18" charset="0"/>
                <a:cs typeface="Times New Roman" panose="02020603050405020304" pitchFamily="18" charset="0"/>
              </a:rPr>
              <a:t>(sourced from QCG – obstructed and/or prolonged labour short guide)</a:t>
            </a:r>
          </a:p>
        </p:txBody>
      </p:sp>
      <p:sp>
        <p:nvSpPr>
          <p:cNvPr id="4" name="Slide Number Placeholder 3"/>
          <p:cNvSpPr>
            <a:spLocks noGrp="1"/>
          </p:cNvSpPr>
          <p:nvPr>
            <p:ph type="sldNum" sz="quarter" idx="5"/>
          </p:nvPr>
        </p:nvSpPr>
        <p:spPr/>
        <p:txBody>
          <a:bodyPr/>
          <a:lstStyle/>
          <a:p>
            <a:fld id="{0EF05BAA-92F6-4DEA-A832-E4B15A2F525C}" type="slidenum">
              <a:rPr lang="en-AU" smtClean="0"/>
              <a:t>10</a:t>
            </a:fld>
            <a:endParaRPr lang="en-AU"/>
          </a:p>
        </p:txBody>
      </p:sp>
    </p:spTree>
    <p:extLst>
      <p:ext uri="{BB962C8B-B14F-4D97-AF65-F5344CB8AC3E}">
        <p14:creationId xmlns:p14="http://schemas.microsoft.com/office/powerpoint/2010/main" val="3404314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a:solidFill>
                  <a:schemeClr val="tx1"/>
                </a:solidFill>
                <a:effectLst/>
                <a:latin typeface="+mn-lt"/>
                <a:ea typeface="+mn-ea"/>
                <a:cs typeface="+mn-cs"/>
              </a:rPr>
              <a:t>Introduce the case study discussion activity. </a:t>
            </a:r>
          </a:p>
          <a:p>
            <a:pPr lvl="0"/>
            <a:r>
              <a:rPr lang="en-AU" sz="1200" kern="1200">
                <a:solidFill>
                  <a:schemeClr val="tx1"/>
                </a:solidFill>
                <a:effectLst/>
                <a:latin typeface="+mn-lt"/>
                <a:ea typeface="+mn-ea"/>
                <a:cs typeface="+mn-cs"/>
              </a:rPr>
              <a:t>Let participants know that they’ll be working through a scenario in a group, coming up with a plan of care based on the information in the case study. </a:t>
            </a:r>
          </a:p>
          <a:p>
            <a:pPr marL="0" indent="0">
              <a:buFontTx/>
              <a:buNone/>
            </a:pPr>
            <a:endParaRPr lang="en-AU" sz="1200" kern="1200">
              <a:solidFill>
                <a:schemeClr val="tx1"/>
              </a:solidFill>
              <a:effectLst/>
              <a:latin typeface="+mn-lt"/>
              <a:ea typeface="+mn-ea"/>
              <a:cs typeface="+mn-cs"/>
            </a:endParaRPr>
          </a:p>
          <a:p>
            <a:pPr marL="0" indent="0">
              <a:buFontTx/>
              <a:buNone/>
            </a:pPr>
            <a:r>
              <a:rPr lang="en-AU" sz="1200" kern="1200">
                <a:solidFill>
                  <a:schemeClr val="tx1"/>
                </a:solidFill>
                <a:effectLst/>
                <a:latin typeface="+mn-lt"/>
                <a:ea typeface="+mn-ea"/>
                <a:cs typeface="+mn-cs"/>
              </a:rPr>
              <a:t>Each group will receive information about the woman (Talia) as the scenario plays out in the form of time point handouts (pgs. 38-42 of resource kit). </a:t>
            </a:r>
          </a:p>
          <a:p>
            <a:pPr marL="0" indent="0">
              <a:buFontTx/>
              <a:buNone/>
            </a:pPr>
            <a:r>
              <a:rPr lang="en-AU" sz="1200" kern="1200">
                <a:solidFill>
                  <a:schemeClr val="tx1"/>
                </a:solidFill>
                <a:effectLst/>
                <a:latin typeface="+mn-lt"/>
                <a:ea typeface="+mn-ea"/>
                <a:cs typeface="+mn-cs"/>
              </a:rPr>
              <a:t>Groups will make a plan of care for Talia based on each time point using the shared decision-making process. </a:t>
            </a:r>
            <a:endParaRPr lang="en-AU">
              <a:highlight>
                <a:srgbClr val="FFFF00"/>
              </a:highlight>
            </a:endParaRPr>
          </a:p>
          <a:p>
            <a:r>
              <a:rPr lang="en-AU"/>
              <a:t>At the end, groups will each share their plan of care with the other participants. </a:t>
            </a:r>
            <a:endParaRPr lang="en-AU">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highlight>
                  <a:srgbClr val="FFFF00"/>
                </a:highlight>
                <a:latin typeface="+mn-lt"/>
                <a:ea typeface="+mn-ea"/>
                <a:cs typeface="+mn-cs"/>
              </a:rPr>
              <a:t>As there will be different clinical backgrounds/experiences/assumptions among the different group members, each group may come up with a different plan of care – and that’s ok! Remind participants that this activity is a good opportunity to collaborate as a team and apply the shared decision-making process displayed on slide 13.</a:t>
            </a:r>
          </a:p>
          <a:p>
            <a:endParaRPr lang="en-AU">
              <a:highlight>
                <a:srgbClr val="FFFF00"/>
              </a:highlight>
            </a:endParaRPr>
          </a:p>
        </p:txBody>
      </p:sp>
      <p:sp>
        <p:nvSpPr>
          <p:cNvPr id="4" name="Slide Number Placeholder 3"/>
          <p:cNvSpPr>
            <a:spLocks noGrp="1"/>
          </p:cNvSpPr>
          <p:nvPr>
            <p:ph type="sldNum" sz="quarter" idx="5"/>
          </p:nvPr>
        </p:nvSpPr>
        <p:spPr/>
        <p:txBody>
          <a:bodyPr/>
          <a:lstStyle/>
          <a:p>
            <a:fld id="{0EF05BAA-92F6-4DEA-A832-E4B15A2F525C}" type="slidenum">
              <a:rPr lang="en-AU" smtClean="0"/>
              <a:t>11</a:t>
            </a:fld>
            <a:endParaRPr lang="en-AU"/>
          </a:p>
        </p:txBody>
      </p:sp>
    </p:spTree>
    <p:extLst>
      <p:ext uri="{BB962C8B-B14F-4D97-AF65-F5344CB8AC3E}">
        <p14:creationId xmlns:p14="http://schemas.microsoft.com/office/powerpoint/2010/main" val="2555716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Show participants the learning objectives for the case study to reinforce the expectations for the activity. </a:t>
            </a:r>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12</a:t>
            </a:fld>
            <a:endParaRPr lang="en-AU"/>
          </a:p>
        </p:txBody>
      </p:sp>
    </p:spTree>
    <p:extLst>
      <p:ext uri="{BB962C8B-B14F-4D97-AF65-F5344CB8AC3E}">
        <p14:creationId xmlns:p14="http://schemas.microsoft.com/office/powerpoint/2010/main" val="146816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Set up the activity.</a:t>
            </a:r>
          </a:p>
          <a:p>
            <a:pPr lvl="0"/>
            <a:r>
              <a:rPr lang="en-AU" sz="1200" kern="1200">
                <a:solidFill>
                  <a:schemeClr val="tx1"/>
                </a:solidFill>
                <a:effectLst/>
                <a:latin typeface="+mn-lt"/>
                <a:ea typeface="+mn-ea"/>
                <a:cs typeface="+mn-cs"/>
              </a:rPr>
              <a:t>Give each group the following materials:</a:t>
            </a:r>
          </a:p>
          <a:p>
            <a:pPr lvl="1"/>
            <a:r>
              <a:rPr lang="en-AU" sz="1200" kern="1200">
                <a:solidFill>
                  <a:schemeClr val="tx1"/>
                </a:solidFill>
                <a:effectLst/>
                <a:latin typeface="+mn-lt"/>
                <a:ea typeface="+mn-ea"/>
                <a:cs typeface="+mn-cs"/>
              </a:rPr>
              <a:t>a copy of </a:t>
            </a:r>
            <a:r>
              <a:rPr lang="en-AU" sz="1200" i="1" kern="1200">
                <a:solidFill>
                  <a:schemeClr val="tx1"/>
                </a:solidFill>
                <a:effectLst/>
                <a:latin typeface="+mn-lt"/>
                <a:ea typeface="+mn-ea"/>
                <a:cs typeface="+mn-cs"/>
              </a:rPr>
              <a:t>Time point 1</a:t>
            </a:r>
            <a:r>
              <a:rPr lang="en-AU" sz="1200" kern="1200">
                <a:solidFill>
                  <a:schemeClr val="tx1"/>
                </a:solidFill>
                <a:effectLst/>
                <a:latin typeface="+mn-lt"/>
                <a:ea typeface="+mn-ea"/>
                <a:cs typeface="+mn-cs"/>
              </a:rPr>
              <a:t> pens/pencils/markers </a:t>
            </a:r>
          </a:p>
          <a:p>
            <a:pPr lvl="1"/>
            <a:r>
              <a:rPr lang="en-AU" sz="1200" kern="1200">
                <a:solidFill>
                  <a:schemeClr val="tx1"/>
                </a:solidFill>
                <a:effectLst/>
                <a:latin typeface="+mn-lt"/>
                <a:ea typeface="+mn-ea"/>
                <a:cs typeface="+mn-cs"/>
              </a:rPr>
              <a:t>a blank </a:t>
            </a:r>
            <a:r>
              <a:rPr lang="en-AU" sz="1200" kern="1200" err="1">
                <a:solidFill>
                  <a:schemeClr val="tx1"/>
                </a:solidFill>
                <a:effectLst/>
                <a:latin typeface="+mn-lt"/>
                <a:ea typeface="+mn-ea"/>
                <a:cs typeface="+mn-cs"/>
              </a:rPr>
              <a:t>partogram</a:t>
            </a:r>
            <a:endParaRPr lang="en-AU" sz="1200" kern="120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 copy of the </a:t>
            </a:r>
            <a:r>
              <a:rPr lang="en-AU" sz="1200" i="1" kern="1200">
                <a:solidFill>
                  <a:schemeClr val="tx1"/>
                </a:solidFill>
                <a:effectLst/>
                <a:latin typeface="+mn-lt"/>
                <a:ea typeface="+mn-ea"/>
                <a:cs typeface="+mn-cs"/>
              </a:rPr>
              <a:t>Shared decision-making process</a:t>
            </a:r>
            <a:r>
              <a:rPr lang="en-AU" sz="1200" kern="1200">
                <a:solidFill>
                  <a:schemeClr val="tx1"/>
                </a:solidFill>
                <a:effectLst/>
                <a:latin typeface="+mn-lt"/>
                <a:ea typeface="+mn-ea"/>
                <a:cs typeface="+mn-cs"/>
              </a:rPr>
              <a:t> infographic</a:t>
            </a:r>
            <a:endParaRPr lang="en-AU" sz="1200" b="1" kern="1200">
              <a:solidFill>
                <a:schemeClr val="tx1"/>
              </a:solidFill>
              <a:effectLst/>
              <a:highlight>
                <a:srgbClr val="FFFF00"/>
              </a:highligh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sz="1200" b="1" kern="1200">
                <a:solidFill>
                  <a:schemeClr val="tx1"/>
                </a:solidFill>
                <a:effectLst/>
                <a:highlight>
                  <a:srgbClr val="FFFF00"/>
                </a:highlight>
                <a:latin typeface="+mn-lt"/>
                <a:ea typeface="+mn-ea"/>
                <a:cs typeface="+mn-cs"/>
              </a:rPr>
              <a:t>Note</a:t>
            </a:r>
            <a:r>
              <a:rPr lang="en-AU" sz="1200" kern="1200">
                <a:solidFill>
                  <a:schemeClr val="tx1"/>
                </a:solidFill>
                <a:effectLst/>
                <a:highlight>
                  <a:srgbClr val="FFFF00"/>
                </a:highlight>
                <a:latin typeface="+mn-lt"/>
                <a:ea typeface="+mn-ea"/>
                <a:cs typeface="+mn-cs"/>
              </a:rPr>
              <a:t>: The </a:t>
            </a:r>
            <a:r>
              <a:rPr lang="en-AU" sz="1200" i="1" kern="1200">
                <a:solidFill>
                  <a:schemeClr val="tx1"/>
                </a:solidFill>
                <a:effectLst/>
                <a:highlight>
                  <a:srgbClr val="FFFF00"/>
                </a:highlight>
                <a:latin typeface="+mn-lt"/>
                <a:ea typeface="+mn-ea"/>
                <a:cs typeface="+mn-cs"/>
              </a:rPr>
              <a:t>Time point 1</a:t>
            </a:r>
            <a:r>
              <a:rPr lang="en-AU" sz="1200" kern="1200">
                <a:solidFill>
                  <a:schemeClr val="tx1"/>
                </a:solidFill>
                <a:effectLst/>
                <a:highlight>
                  <a:srgbClr val="FFFF00"/>
                </a:highlight>
                <a:latin typeface="+mn-lt"/>
                <a:ea typeface="+mn-ea"/>
                <a:cs typeface="+mn-cs"/>
              </a:rPr>
              <a:t> handout has a space for you to write in the birthing facility level to better contextualise the case study to the participants’ facility or a level facility chosen by the facilitator.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highlight>
                  <a:srgbClr val="FFFF00"/>
                </a:highlight>
                <a:latin typeface="+mn-lt"/>
                <a:ea typeface="+mn-ea"/>
                <a:cs typeface="+mn-cs"/>
              </a:rPr>
              <a:t>Allow some time to answer any questions before the activity begins</a:t>
            </a:r>
          </a:p>
          <a:p>
            <a:pPr lvl="0"/>
            <a:endParaRPr lang="en-AU" sz="1200" kern="1200">
              <a:solidFill>
                <a:schemeClr val="tx1"/>
              </a:solidFill>
              <a:effectLst/>
              <a:latin typeface="+mn-lt"/>
              <a:ea typeface="+mn-ea"/>
              <a:cs typeface="+mn-cs"/>
            </a:endParaRPr>
          </a:p>
          <a:p>
            <a:pPr lvl="0"/>
            <a:r>
              <a:rPr lang="en-AU" sz="1200" kern="1200">
                <a:solidFill>
                  <a:schemeClr val="tx1"/>
                </a:solidFill>
                <a:effectLst/>
                <a:latin typeface="+mn-lt"/>
                <a:ea typeface="+mn-ea"/>
                <a:cs typeface="+mn-cs"/>
              </a:rPr>
              <a:t>Ask participants to begin, reminding them to ask for the next time point once they’ve finished their current one. </a:t>
            </a:r>
          </a:p>
          <a:p>
            <a:pPr lvl="0"/>
            <a:r>
              <a:rPr lang="en-AU" sz="1200" kern="1200">
                <a:solidFill>
                  <a:schemeClr val="tx1"/>
                </a:solidFill>
                <a:effectLst/>
                <a:latin typeface="+mn-lt"/>
                <a:ea typeface="+mn-ea"/>
                <a:cs typeface="+mn-cs"/>
              </a:rPr>
              <a:t>Participants will continue working through the time points until they make the decision for an instrumental birth, or caesarean section. </a:t>
            </a:r>
          </a:p>
          <a:p>
            <a:r>
              <a:rPr lang="en-AU" sz="1200" kern="1200">
                <a:solidFill>
                  <a:schemeClr val="tx1"/>
                </a:solidFill>
                <a:effectLst/>
                <a:latin typeface="+mn-lt"/>
                <a:ea typeface="+mn-ea"/>
                <a:cs typeface="+mn-cs"/>
              </a:rPr>
              <a:t>(If at any point the group decide to do an instrumental birth, give them the </a:t>
            </a:r>
            <a:r>
              <a:rPr lang="en-AU" sz="1200" i="1" kern="1200">
                <a:solidFill>
                  <a:schemeClr val="tx1"/>
                </a:solidFill>
                <a:effectLst/>
                <a:latin typeface="+mn-lt"/>
                <a:ea typeface="+mn-ea"/>
                <a:cs typeface="+mn-cs"/>
              </a:rPr>
              <a:t>Instrumental birth</a:t>
            </a:r>
            <a:r>
              <a:rPr lang="en-AU" sz="1200" kern="1200">
                <a:solidFill>
                  <a:schemeClr val="tx1"/>
                </a:solidFill>
                <a:effectLst/>
                <a:latin typeface="+mn-lt"/>
                <a:ea typeface="+mn-ea"/>
                <a:cs typeface="+mn-cs"/>
              </a:rPr>
              <a:t> time point. After they have completed the instrumental birth card, they will be advised that the instrumental birth was successful</a:t>
            </a:r>
            <a:r>
              <a:rPr lang="en-US" sz="900"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Any groups that proceed to an instrumental birth or caesarean section, will need to wait until the other group/s catch up to the decision to do a caesarean section or an instrumental birth. </a:t>
            </a:r>
          </a:p>
          <a:p>
            <a:r>
              <a:rPr lang="en-AU" sz="1200" kern="1200">
                <a:solidFill>
                  <a:schemeClr val="tx1"/>
                </a:solidFill>
                <a:effectLst/>
                <a:latin typeface="+mn-lt"/>
                <a:ea typeface="+mn-ea"/>
                <a:cs typeface="+mn-cs"/>
              </a:rPr>
              <a:t>If a group has a CTG as part of their plan of care, provide it to them with their next timepoint sheet. For example, if a group requests a CTG at Time point 1, provide them with the </a:t>
            </a:r>
            <a:r>
              <a:rPr lang="en-AU" sz="1200" i="1" kern="1200">
                <a:solidFill>
                  <a:schemeClr val="tx1"/>
                </a:solidFill>
                <a:effectLst/>
                <a:latin typeface="+mn-lt"/>
                <a:ea typeface="+mn-ea"/>
                <a:cs typeface="+mn-cs"/>
              </a:rPr>
              <a:t>Time point 2 – CTG</a:t>
            </a:r>
            <a:r>
              <a:rPr lang="en-AU" sz="1200" kern="1200">
                <a:solidFill>
                  <a:schemeClr val="tx1"/>
                </a:solidFill>
                <a:effectLst/>
                <a:latin typeface="+mn-lt"/>
                <a:ea typeface="+mn-ea"/>
                <a:cs typeface="+mn-cs"/>
              </a:rPr>
              <a:t> handout along with the </a:t>
            </a:r>
            <a:r>
              <a:rPr lang="en-AU" sz="1200" i="1" kern="1200">
                <a:solidFill>
                  <a:schemeClr val="tx1"/>
                </a:solidFill>
                <a:effectLst/>
                <a:latin typeface="+mn-lt"/>
                <a:ea typeface="+mn-ea"/>
                <a:cs typeface="+mn-cs"/>
              </a:rPr>
              <a:t>Time point 2</a:t>
            </a:r>
            <a:r>
              <a:rPr lang="en-AU" sz="1200" kern="1200">
                <a:solidFill>
                  <a:schemeClr val="tx1"/>
                </a:solidFill>
                <a:effectLst/>
                <a:latin typeface="+mn-lt"/>
                <a:ea typeface="+mn-ea"/>
                <a:cs typeface="+mn-cs"/>
              </a:rPr>
              <a:t> handout, once they’ve finished their plan of care for Time point 1.</a:t>
            </a:r>
          </a:p>
          <a:p>
            <a:endParaRPr lang="en-AU" sz="12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Note: </a:t>
            </a:r>
            <a:r>
              <a:rPr lang="en-AU" sz="1200" kern="1200">
                <a:solidFill>
                  <a:schemeClr val="tx1"/>
                </a:solidFill>
                <a:effectLst/>
                <a:latin typeface="+mn-lt"/>
                <a:ea typeface="+mn-ea"/>
                <a:cs typeface="+mn-cs"/>
              </a:rPr>
              <a:t>If there is a simulated participant available to play the role of Talia, encourage groups to consult with them at each time point to better practice the shared decision-making process. Provide the simulated participant guidance notes to the simulated participant (located in the resource kit).</a:t>
            </a:r>
          </a:p>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13</a:t>
            </a:fld>
            <a:endParaRPr lang="en-AU"/>
          </a:p>
        </p:txBody>
      </p:sp>
    </p:spTree>
    <p:extLst>
      <p:ext uri="{BB962C8B-B14F-4D97-AF65-F5344CB8AC3E}">
        <p14:creationId xmlns:p14="http://schemas.microsoft.com/office/powerpoint/2010/main" val="2520947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0000"/>
              </a:lnSpc>
              <a:spcBef>
                <a:spcPts val="600"/>
              </a:spcBef>
              <a:spcAft>
                <a:spcPts val="600"/>
              </a:spcAft>
              <a:buFont typeface="+mj-lt"/>
              <a:buAutoNum type="arabicPeriod"/>
            </a:pPr>
            <a:r>
              <a:rPr lang="en-AU" sz="1000" b="1">
                <a:effectLst/>
                <a:latin typeface="Noto Sans" panose="020B0502040504020204" pitchFamily="34" charset="0"/>
                <a:ea typeface="Times New Roman" panose="02020603050405020304" pitchFamily="18" charset="0"/>
              </a:rPr>
              <a:t>Present plans</a:t>
            </a:r>
            <a:r>
              <a:rPr lang="en-US" sz="800">
                <a:effectLst/>
                <a:latin typeface="MetaNormal-Roman"/>
                <a:ea typeface="MetaNormal-Roman"/>
                <a:cs typeface="MetaNormal-Roman"/>
              </a:rPr>
              <a:t> </a:t>
            </a:r>
            <a:r>
              <a:rPr lang="en-AU" sz="1000">
                <a:effectLst/>
                <a:latin typeface="Noto Sans" panose="020B0502040504020204" pitchFamily="34" charset="0"/>
                <a:ea typeface="Times New Roman" panose="02020603050405020304" pitchFamily="18" charset="0"/>
              </a:rPr>
              <a:t> (10mins)</a:t>
            </a:r>
          </a:p>
          <a:p>
            <a:pPr marL="742950" lvl="1" indent="-285750">
              <a:lnSpc>
                <a:spcPct val="110000"/>
              </a:lnSpc>
              <a:spcBef>
                <a:spcPts val="600"/>
              </a:spcBef>
              <a:spcAft>
                <a:spcPts val="600"/>
              </a:spcAft>
              <a:buFont typeface="+mj-lt"/>
              <a:buAutoNum type="alphaLcPeriod"/>
            </a:pPr>
            <a:r>
              <a:rPr lang="en-AU" sz="1000">
                <a:effectLst/>
                <a:latin typeface="Noto Sans" panose="020B0502040504020204" pitchFamily="34" charset="0"/>
                <a:ea typeface="Times New Roman" panose="02020603050405020304" pitchFamily="18" charset="0"/>
              </a:rPr>
              <a:t>Get each team to nominate a presenter.</a:t>
            </a:r>
          </a:p>
          <a:p>
            <a:pPr marL="742950" lvl="1" indent="-285750">
              <a:lnSpc>
                <a:spcPct val="110000"/>
              </a:lnSpc>
              <a:spcBef>
                <a:spcPts val="600"/>
              </a:spcBef>
              <a:spcAft>
                <a:spcPts val="600"/>
              </a:spcAft>
              <a:buFont typeface="+mj-lt"/>
              <a:buAutoNum type="alphaLcPeriod"/>
            </a:pPr>
            <a:r>
              <a:rPr lang="en-AU" sz="1000">
                <a:effectLst/>
                <a:latin typeface="Noto Sans" panose="020B0502040504020204" pitchFamily="34" charset="0"/>
                <a:ea typeface="Times New Roman" panose="02020603050405020304" pitchFamily="18" charset="0"/>
              </a:rPr>
              <a:t>The nominated presenter for group A presents their plan of care for each time point and the rationale behind their decision. </a:t>
            </a:r>
          </a:p>
          <a:p>
            <a:pPr marL="742950" lvl="1" indent="-285750">
              <a:lnSpc>
                <a:spcPct val="110000"/>
              </a:lnSpc>
              <a:spcBef>
                <a:spcPts val="600"/>
              </a:spcBef>
              <a:spcAft>
                <a:spcPts val="600"/>
              </a:spcAft>
              <a:buFont typeface="+mj-lt"/>
              <a:buAutoNum type="alphaLcPeriod"/>
            </a:pPr>
            <a:r>
              <a:rPr lang="en-AU" sz="1000">
                <a:effectLst/>
                <a:latin typeface="Noto Sans" panose="020B0502040504020204" pitchFamily="34" charset="0"/>
                <a:ea typeface="Times New Roman" panose="02020603050405020304" pitchFamily="18" charset="0"/>
              </a:rPr>
              <a:t>Other groups are to actively listen to the presenting group and not contribute until all groups have presented their plans of care for each time point. Emphasise that there is no right or wrong answer as it will depend on other maternal and facility circumstances, not provided within the scenario, however they will be provided with the opportunity for open discussion and sharing of knowledge at the next step.</a:t>
            </a:r>
          </a:p>
          <a:p>
            <a:pPr marL="742950" lvl="1" indent="-285750">
              <a:lnSpc>
                <a:spcPct val="110000"/>
              </a:lnSpc>
              <a:spcBef>
                <a:spcPts val="600"/>
              </a:spcBef>
              <a:spcAft>
                <a:spcPts val="600"/>
              </a:spcAft>
              <a:buFont typeface="+mj-lt"/>
              <a:buAutoNum type="alphaLcPeriod"/>
            </a:pPr>
            <a:r>
              <a:rPr lang="en-AU" sz="1000">
                <a:effectLst/>
                <a:latin typeface="Noto Sans" panose="020B0502040504020204" pitchFamily="34" charset="0"/>
                <a:ea typeface="Times New Roman" panose="02020603050405020304" pitchFamily="18" charset="0"/>
              </a:rPr>
              <a:t>Once Group A have presented their timelines, plans of care and rationale, move onto Group B and continue this process until all groups have presented their timelines and plans of care. </a:t>
            </a:r>
          </a:p>
          <a:p>
            <a:r>
              <a:rPr lang="en-US" sz="800">
                <a:effectLst/>
                <a:latin typeface="MetaNormal-Roman"/>
                <a:ea typeface="MetaNormal-Roman"/>
                <a:cs typeface="MetaNormal-Roman"/>
              </a:rPr>
              <a:t> </a:t>
            </a:r>
          </a:p>
          <a:p>
            <a:endParaRPr lang="en-US" sz="800">
              <a:effectLst/>
              <a:latin typeface="MetaNormal-Roman"/>
            </a:endParaRPr>
          </a:p>
        </p:txBody>
      </p:sp>
      <p:sp>
        <p:nvSpPr>
          <p:cNvPr id="4" name="Slide Number Placeholder 3"/>
          <p:cNvSpPr>
            <a:spLocks noGrp="1"/>
          </p:cNvSpPr>
          <p:nvPr>
            <p:ph type="sldNum" sz="quarter" idx="5"/>
          </p:nvPr>
        </p:nvSpPr>
        <p:spPr/>
        <p:txBody>
          <a:bodyPr/>
          <a:lstStyle/>
          <a:p>
            <a:fld id="{0EF05BAA-92F6-4DEA-A832-E4B15A2F525C}" type="slidenum">
              <a:rPr lang="en-AU" smtClean="0"/>
              <a:t>14</a:t>
            </a:fld>
            <a:endParaRPr lang="en-AU"/>
          </a:p>
        </p:txBody>
      </p:sp>
    </p:spTree>
    <p:extLst>
      <p:ext uri="{BB962C8B-B14F-4D97-AF65-F5344CB8AC3E}">
        <p14:creationId xmlns:p14="http://schemas.microsoft.com/office/powerpoint/2010/main" val="255618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We acknowledge the challenges associated with timely recognition and shared decision making in real life situations.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Women may decline recommended care or be wanting interventions before medically indicated or clinicians may disagree with each other on recommended management and navigating these complex conversations can at times be challenging for clinicians.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Remember if you’ve had a challenging situation, you can: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a:t>Reach out to your line manager or talk to a colleague or friend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a:t>Participate in a clinical debrief session after the event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a:t>Practice self-care principles for personal health and wellbeing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a:t>Utilise your employee support services such as Employee Assistance Service (EAS) and peer-support programs.</a:t>
            </a:r>
          </a:p>
        </p:txBody>
      </p:sp>
      <p:sp>
        <p:nvSpPr>
          <p:cNvPr id="4" name="Slide Number Placeholder 3"/>
          <p:cNvSpPr>
            <a:spLocks noGrp="1"/>
          </p:cNvSpPr>
          <p:nvPr>
            <p:ph type="sldNum" sz="quarter" idx="5"/>
          </p:nvPr>
        </p:nvSpPr>
        <p:spPr/>
        <p:txBody>
          <a:bodyPr/>
          <a:lstStyle/>
          <a:p>
            <a:fld id="{0EF05BAA-92F6-4DEA-A832-E4B15A2F525C}" type="slidenum">
              <a:rPr lang="en-AU" smtClean="0"/>
              <a:t>15</a:t>
            </a:fld>
            <a:endParaRPr lang="en-AU"/>
          </a:p>
        </p:txBody>
      </p:sp>
    </p:spTree>
    <p:extLst>
      <p:ext uri="{BB962C8B-B14F-4D97-AF65-F5344CB8AC3E}">
        <p14:creationId xmlns:p14="http://schemas.microsoft.com/office/powerpoint/2010/main" val="2850151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16</a:t>
            </a:fld>
            <a:endParaRPr lang="en-AU"/>
          </a:p>
        </p:txBody>
      </p:sp>
    </p:spTree>
    <p:extLst>
      <p:ext uri="{BB962C8B-B14F-4D97-AF65-F5344CB8AC3E}">
        <p14:creationId xmlns:p14="http://schemas.microsoft.com/office/powerpoint/2010/main" val="206152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Introduce the session using the PowerPoint presentation and review the outcomes on slide 2.</a:t>
            </a:r>
          </a:p>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2</a:t>
            </a:fld>
            <a:endParaRPr lang="en-AU"/>
          </a:p>
        </p:txBody>
      </p:sp>
    </p:spTree>
    <p:extLst>
      <p:ext uri="{BB962C8B-B14F-4D97-AF65-F5344CB8AC3E}">
        <p14:creationId xmlns:p14="http://schemas.microsoft.com/office/powerpoint/2010/main" val="331979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4AD68-D4EB-C4FB-CC15-CC56D1C43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EA151-6280-FEC0-3FFE-6D4DDA45D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62B0E-FD1A-209E-C351-54552B36CD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Using slide 3, elicit a few definitions of obstructed labour from participants </a:t>
            </a:r>
            <a:r>
              <a:rPr lang="en-AU"/>
              <a:t>based on the pre-reading, their knowledge and experience, </a:t>
            </a:r>
            <a:r>
              <a:rPr lang="en-AU" sz="1200" kern="1200">
                <a:solidFill>
                  <a:schemeClr val="tx1"/>
                </a:solidFill>
                <a:effectLst/>
                <a:latin typeface="+mn-lt"/>
                <a:ea typeface="+mn-ea"/>
                <a:cs typeface="+mn-cs"/>
              </a:rPr>
              <a:t>before moving on to slide 4 and showing the definitions from the Queensland Clinical Guideline – Prolonged and/or obstructed labour – Short Guide and Queensland Clinical Guideline – Normal birth. </a:t>
            </a:r>
          </a:p>
          <a:p>
            <a:endParaRPr lang="en-AU"/>
          </a:p>
        </p:txBody>
      </p:sp>
      <p:sp>
        <p:nvSpPr>
          <p:cNvPr id="4" name="Slide Number Placeholder 3">
            <a:extLst>
              <a:ext uri="{FF2B5EF4-FFF2-40B4-BE49-F238E27FC236}">
                <a16:creationId xmlns:a16="http://schemas.microsoft.com/office/drawing/2014/main" id="{D20376F2-6655-7D5A-92B0-E1B8F6F13707}"/>
              </a:ext>
            </a:extLst>
          </p:cNvPr>
          <p:cNvSpPr>
            <a:spLocks noGrp="1"/>
          </p:cNvSpPr>
          <p:nvPr>
            <p:ph type="sldNum" sz="quarter" idx="5"/>
          </p:nvPr>
        </p:nvSpPr>
        <p:spPr/>
        <p:txBody>
          <a:bodyPr/>
          <a:lstStyle/>
          <a:p>
            <a:fld id="{0EF05BAA-92F6-4DEA-A832-E4B15A2F525C}" type="slidenum">
              <a:rPr lang="en-AU" smtClean="0"/>
              <a:t>3</a:t>
            </a:fld>
            <a:endParaRPr lang="en-AU"/>
          </a:p>
        </p:txBody>
      </p:sp>
    </p:spTree>
    <p:extLst>
      <p:ext uri="{BB962C8B-B14F-4D97-AF65-F5344CB8AC3E}">
        <p14:creationId xmlns:p14="http://schemas.microsoft.com/office/powerpoint/2010/main" val="182934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EF05BAA-92F6-4DEA-A832-E4B15A2F525C}" type="slidenum">
              <a:rPr lang="en-AU" smtClean="0"/>
              <a:t>4</a:t>
            </a:fld>
            <a:endParaRPr lang="en-AU"/>
          </a:p>
        </p:txBody>
      </p:sp>
    </p:spTree>
    <p:extLst>
      <p:ext uri="{BB962C8B-B14F-4D97-AF65-F5344CB8AC3E}">
        <p14:creationId xmlns:p14="http://schemas.microsoft.com/office/powerpoint/2010/main" val="26174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Show participants slide 5 and encourage them to access the new guideline on QHEPS.</a:t>
            </a:r>
          </a:p>
          <a:p>
            <a:r>
              <a:rPr lang="en-AU"/>
              <a:t>QLD Clinical Guideline: Prolonged and/or obstructed labour (released August 2025)</a:t>
            </a:r>
          </a:p>
          <a:p>
            <a:endParaRPr lang="en-AU"/>
          </a:p>
          <a:p>
            <a:r>
              <a:rPr lang="en-AU"/>
              <a:t>If you haven’t already accessed the pre-reading for this session, we would encourage you to check out the MEP resource kit on obstructed labour and impacted fetal head via the CSDS website under Queensland Maternity Education (QME). </a:t>
            </a:r>
          </a:p>
        </p:txBody>
      </p:sp>
      <p:sp>
        <p:nvSpPr>
          <p:cNvPr id="4" name="Slide Number Placeholder 3"/>
          <p:cNvSpPr>
            <a:spLocks noGrp="1"/>
          </p:cNvSpPr>
          <p:nvPr>
            <p:ph type="sldNum" sz="quarter" idx="5"/>
          </p:nvPr>
        </p:nvSpPr>
        <p:spPr/>
        <p:txBody>
          <a:bodyPr/>
          <a:lstStyle/>
          <a:p>
            <a:fld id="{0EF05BAA-92F6-4DEA-A832-E4B15A2F525C}" type="slidenum">
              <a:rPr lang="en-AU" smtClean="0"/>
              <a:t>5</a:t>
            </a:fld>
            <a:endParaRPr lang="en-AU"/>
          </a:p>
        </p:txBody>
      </p:sp>
    </p:spTree>
    <p:extLst>
      <p:ext uri="{BB962C8B-B14F-4D97-AF65-F5344CB8AC3E}">
        <p14:creationId xmlns:p14="http://schemas.microsoft.com/office/powerpoint/2010/main" val="131682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33B0E-B9F6-16F1-D92F-41B96E2F3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A8CE8-EF6D-B547-D39A-33C2FE62F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C75C3-79C0-3A3D-E308-E8E5347B810D}"/>
              </a:ext>
            </a:extLst>
          </p:cNvPr>
          <p:cNvSpPr>
            <a:spLocks noGrp="1"/>
          </p:cNvSpPr>
          <p:nvPr>
            <p:ph type="body" idx="1"/>
          </p:nvPr>
        </p:nvSpPr>
        <p:spPr/>
        <p:txBody>
          <a:bodyPr/>
          <a:lstStyle/>
          <a:p>
            <a:r>
              <a:rPr lang="en-AU"/>
              <a:t>Ask </a:t>
            </a:r>
            <a:r>
              <a:rPr lang="en-AU" sz="1200" kern="1200">
                <a:solidFill>
                  <a:schemeClr val="tx1"/>
                </a:solidFill>
                <a:effectLst/>
                <a:latin typeface="+mn-lt"/>
                <a:ea typeface="+mn-ea"/>
                <a:cs typeface="+mn-cs"/>
              </a:rPr>
              <a:t>participants to provide examples of what causes or contributes to obstructed labour </a:t>
            </a:r>
            <a:r>
              <a:rPr lang="en-AU"/>
              <a:t>based on the pre-reading, their knowledge and experience, </a:t>
            </a:r>
            <a:r>
              <a:rPr lang="en-AU" sz="1200" kern="1200">
                <a:solidFill>
                  <a:schemeClr val="tx1"/>
                </a:solidFill>
                <a:effectLst/>
                <a:latin typeface="+mn-lt"/>
                <a:ea typeface="+mn-ea"/>
                <a:cs typeface="+mn-cs"/>
              </a:rPr>
              <a:t>before moving on to slide 7 and eliciting any factors affecting progression of labour not already mentioned. </a:t>
            </a:r>
          </a:p>
        </p:txBody>
      </p:sp>
      <p:sp>
        <p:nvSpPr>
          <p:cNvPr id="4" name="Slide Number Placeholder 3">
            <a:extLst>
              <a:ext uri="{FF2B5EF4-FFF2-40B4-BE49-F238E27FC236}">
                <a16:creationId xmlns:a16="http://schemas.microsoft.com/office/drawing/2014/main" id="{BCD39499-4E08-B083-A40A-7C6A735DF305}"/>
              </a:ext>
            </a:extLst>
          </p:cNvPr>
          <p:cNvSpPr>
            <a:spLocks noGrp="1"/>
          </p:cNvSpPr>
          <p:nvPr>
            <p:ph type="sldNum" sz="quarter" idx="5"/>
          </p:nvPr>
        </p:nvSpPr>
        <p:spPr/>
        <p:txBody>
          <a:bodyPr/>
          <a:lstStyle/>
          <a:p>
            <a:fld id="{0EF05BAA-92F6-4DEA-A832-E4B15A2F525C}" type="slidenum">
              <a:rPr lang="en-AU" smtClean="0"/>
              <a:t>6</a:t>
            </a:fld>
            <a:endParaRPr lang="en-AU"/>
          </a:p>
        </p:txBody>
      </p:sp>
    </p:spTree>
    <p:extLst>
      <p:ext uri="{BB962C8B-B14F-4D97-AF65-F5344CB8AC3E}">
        <p14:creationId xmlns:p14="http://schemas.microsoft.com/office/powerpoint/2010/main" val="131514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a:solidFill>
                  <a:schemeClr val="tx1"/>
                </a:solidFill>
                <a:effectLst/>
                <a:latin typeface="+mn-lt"/>
                <a:ea typeface="+mn-ea"/>
                <a:cs typeface="+mn-cs"/>
              </a:rPr>
              <a:t>Factors Affecting Progression of Labour – Sourced from QCG obstructed and/or prolonged labour</a:t>
            </a:r>
          </a:p>
          <a:p>
            <a:endParaRPr lang="en-AU" sz="1200" b="1"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Ask participants to provide examples of each:  </a:t>
            </a:r>
          </a:p>
          <a:p>
            <a:r>
              <a:rPr lang="en-AU" sz="1200" b="1" kern="1200" err="1">
                <a:solidFill>
                  <a:schemeClr val="tx1"/>
                </a:solidFill>
                <a:effectLst/>
                <a:latin typeface="+mn-lt"/>
                <a:ea typeface="+mn-ea"/>
                <a:cs typeface="+mn-cs"/>
              </a:rPr>
              <a:t>Hypocontractile</a:t>
            </a:r>
            <a:r>
              <a:rPr lang="en-AU" sz="1200" b="1" kern="1200">
                <a:solidFill>
                  <a:schemeClr val="tx1"/>
                </a:solidFill>
                <a:effectLst/>
                <a:latin typeface="+mn-lt"/>
                <a:ea typeface="+mn-ea"/>
                <a:cs typeface="+mn-cs"/>
              </a:rPr>
              <a:t> uterine activity</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Advanced Maternal Age</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Obesity</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Nulliparity</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Diabetes complicating pregnancy</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Uterine abnormality</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Tocolytics, relaxants</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Neuraxial anaesthesia</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Dehydration</a:t>
            </a:r>
          </a:p>
          <a:p>
            <a:r>
              <a:rPr lang="en-AU"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Pelvic Factors</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Short stature (less than 150-160cm)</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Pelvic contraction/injury or abnormality (e.g. narrow subpubic arch, prominent sacrum)</a:t>
            </a:r>
          </a:p>
          <a:p>
            <a:endParaRPr lang="en-AU" sz="1200" b="1"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Fetal Factors</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Fetal anomaly resulting in cephalopelvic disproportion (CPD)</a:t>
            </a:r>
            <a:r>
              <a:rPr lang="en-AU" sz="1200" kern="1200" baseline="30000">
                <a:solidFill>
                  <a:schemeClr val="tx1"/>
                </a:solidFill>
                <a:effectLst/>
                <a:latin typeface="+mn-lt"/>
                <a:ea typeface="+mn-ea"/>
                <a:cs typeface="+mn-cs"/>
              </a:rPr>
              <a:t>13</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Positions other than occiput anterior</a:t>
            </a:r>
            <a:r>
              <a:rPr lang="en-AU" sz="1200" kern="1200" baseline="30000">
                <a:solidFill>
                  <a:schemeClr val="tx1"/>
                </a:solidFill>
                <a:effectLst/>
                <a:latin typeface="+mn-lt"/>
                <a:ea typeface="+mn-ea"/>
                <a:cs typeface="+mn-cs"/>
              </a:rPr>
              <a:t>14,15</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Malpresentation</a:t>
            </a:r>
            <a:r>
              <a:rPr lang="en-AU" sz="1200" kern="1200" baseline="30000">
                <a:solidFill>
                  <a:schemeClr val="tx1"/>
                </a:solidFill>
                <a:effectLst/>
                <a:latin typeface="+mn-lt"/>
                <a:ea typeface="+mn-ea"/>
                <a:cs typeface="+mn-cs"/>
              </a:rPr>
              <a:t>13</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Hydrocephalus</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Large for gestational age, macrosomia, increased fetal abdominal circumference</a:t>
            </a:r>
          </a:p>
          <a:p>
            <a:endParaRPr lang="en-AU" sz="1200" b="1"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Other Considerations:</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Previous obstructed labour</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Psychological state (fear of childbirth, anxiety, exhaustion)</a:t>
            </a:r>
            <a:r>
              <a:rPr lang="en-US" sz="1200"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F05BAA-92F6-4DEA-A832-E4B15A2F525C}" type="slidenum">
              <a:rPr lang="en-AU" smtClean="0"/>
              <a:t>7</a:t>
            </a:fld>
            <a:endParaRPr lang="en-AU"/>
          </a:p>
        </p:txBody>
      </p:sp>
    </p:spTree>
    <p:extLst>
      <p:ext uri="{BB962C8B-B14F-4D97-AF65-F5344CB8AC3E}">
        <p14:creationId xmlns:p14="http://schemas.microsoft.com/office/powerpoint/2010/main" val="146179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Elicit key clinical signs associated with obstructed labour before moving on to slide 9 and showing the signs listed in the </a:t>
            </a:r>
            <a:r>
              <a:rPr lang="en-AU" sz="1200" i="1" u="sng" kern="1200">
                <a:solidFill>
                  <a:schemeClr val="tx1"/>
                </a:solidFill>
                <a:effectLst/>
                <a:latin typeface="+mn-lt"/>
                <a:ea typeface="+mn-ea"/>
                <a:cs typeface="+mn-cs"/>
                <a:hlinkClick r:id="rId3"/>
              </a:rPr>
              <a:t>Queensland Clinical Guidelines: Prolonged and/or obstructed labour</a:t>
            </a:r>
            <a:r>
              <a:rPr lang="en-AU" sz="1200" u="sng" kern="1200">
                <a:solidFill>
                  <a:schemeClr val="tx1"/>
                </a:solidFill>
                <a:effectLst/>
                <a:latin typeface="+mn-lt"/>
                <a:ea typeface="+mn-ea"/>
                <a:cs typeface="+mn-cs"/>
                <a:hlinkClick r:id="rId3"/>
              </a:rPr>
              <a:t> </a:t>
            </a:r>
            <a:r>
              <a:rPr lang="en-AU" sz="1200" i="1" u="sng" kern="1200">
                <a:solidFill>
                  <a:schemeClr val="tx1"/>
                </a:solidFill>
                <a:effectLst/>
                <a:latin typeface="+mn-lt"/>
                <a:ea typeface="+mn-ea"/>
                <a:cs typeface="+mn-cs"/>
                <a:hlinkClick r:id="rId3"/>
              </a:rPr>
              <a:t>short guide</a:t>
            </a:r>
            <a:r>
              <a:rPr lang="en-AU" sz="1200" kern="1200">
                <a:solidFill>
                  <a:schemeClr val="tx1"/>
                </a:solidFill>
                <a:effectLst/>
                <a:latin typeface="+mn-lt"/>
                <a:ea typeface="+mn-ea"/>
                <a:cs typeface="+mn-cs"/>
              </a:rPr>
              <a:t>. </a:t>
            </a:r>
          </a:p>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8</a:t>
            </a:fld>
            <a:endParaRPr lang="en-AU"/>
          </a:p>
        </p:txBody>
      </p:sp>
    </p:spTree>
    <p:extLst>
      <p:ext uri="{BB962C8B-B14F-4D97-AF65-F5344CB8AC3E}">
        <p14:creationId xmlns:p14="http://schemas.microsoft.com/office/powerpoint/2010/main" val="3206784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9</a:t>
            </a:fld>
            <a:endParaRPr lang="en-AU"/>
          </a:p>
        </p:txBody>
      </p:sp>
    </p:spTree>
    <p:extLst>
      <p:ext uri="{BB962C8B-B14F-4D97-AF65-F5344CB8AC3E}">
        <p14:creationId xmlns:p14="http://schemas.microsoft.com/office/powerpoint/2010/main" val="884061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1: Hero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408" y="3424813"/>
            <a:ext cx="10897462" cy="576064"/>
          </a:xfrm>
        </p:spPr>
        <p:txBody>
          <a:bodyPr>
            <a:noAutofit/>
          </a:bodyPr>
          <a:lstStyle>
            <a:lvl1pPr>
              <a:lnSpc>
                <a:spcPct val="80000"/>
              </a:lnSpc>
              <a:defRPr sz="3600" b="1">
                <a:solidFill>
                  <a:schemeClr val="bg1"/>
                </a:solidFill>
              </a:defRPr>
            </a:lvl1pPr>
          </a:lstStyle>
          <a:p>
            <a:r>
              <a:rPr lang="en-GB"/>
              <a:t>Click to edit Master title style</a:t>
            </a:r>
            <a:endParaRPr lang="en-AU"/>
          </a:p>
        </p:txBody>
      </p:sp>
      <p:sp>
        <p:nvSpPr>
          <p:cNvPr id="7" name="Text Placeholder 6"/>
          <p:cNvSpPr>
            <a:spLocks noGrp="1"/>
          </p:cNvSpPr>
          <p:nvPr>
            <p:ph type="body" sz="quarter" idx="10"/>
          </p:nvPr>
        </p:nvSpPr>
        <p:spPr>
          <a:xfrm>
            <a:off x="767408" y="4072885"/>
            <a:ext cx="10897543" cy="576064"/>
          </a:xfrm>
        </p:spPr>
        <p:txBody>
          <a:bodyPr>
            <a:normAutofit/>
          </a:bodyPr>
          <a:lstStyle>
            <a:lvl1pPr marL="0" indent="0">
              <a:buNone/>
              <a:defRPr sz="2000">
                <a:solidFill>
                  <a:schemeClr val="bg1">
                    <a:lumMod val="95000"/>
                  </a:schemeClr>
                </a:solidFill>
              </a:defRPr>
            </a:lvl1pPr>
          </a:lstStyle>
          <a:p>
            <a:pPr lvl="0"/>
            <a:r>
              <a:rPr lang="en-GB"/>
              <a:t>Click to edit Master text styles</a:t>
            </a:r>
          </a:p>
        </p:txBody>
      </p:sp>
      <p:sp>
        <p:nvSpPr>
          <p:cNvPr id="5" name="Text Placeholder 4"/>
          <p:cNvSpPr>
            <a:spLocks noGrp="1"/>
          </p:cNvSpPr>
          <p:nvPr>
            <p:ph type="body" sz="quarter" idx="11" hasCustomPrompt="1"/>
          </p:nvPr>
        </p:nvSpPr>
        <p:spPr>
          <a:xfrm>
            <a:off x="527051" y="392472"/>
            <a:ext cx="11138151" cy="228216"/>
          </a:xfrm>
        </p:spPr>
        <p:txBody>
          <a:bodyPr anchor="ctr">
            <a:noAutofit/>
          </a:bodyPr>
          <a:lstStyle>
            <a:lvl1pPr marL="0" indent="0" algn="r">
              <a:buNone/>
              <a:defRPr sz="1100" b="1">
                <a:solidFill>
                  <a:schemeClr val="bg1"/>
                </a:solidFill>
              </a:defRPr>
            </a:lvl1pPr>
          </a:lstStyle>
          <a:p>
            <a:pPr lvl="0"/>
            <a:r>
              <a:rPr lang="en-US"/>
              <a:t>Facility/Service/Clinical Stream name</a:t>
            </a:r>
          </a:p>
        </p:txBody>
      </p:sp>
      <p:sp>
        <p:nvSpPr>
          <p:cNvPr id="6" name="Footer Placeholder 5"/>
          <p:cNvSpPr>
            <a:spLocks noGrp="1"/>
          </p:cNvSpPr>
          <p:nvPr>
            <p:ph type="ftr" sz="quarter" idx="12"/>
          </p:nvPr>
        </p:nvSpPr>
        <p:spPr>
          <a:xfrm>
            <a:off x="527050" y="6308220"/>
            <a:ext cx="4344814" cy="217124"/>
          </a:xfrm>
        </p:spPr>
        <p:txBody>
          <a:bodyPr/>
          <a:lstStyle>
            <a:lvl1pPr>
              <a:defRPr>
                <a:solidFill>
                  <a:schemeClr val="bg1">
                    <a:lumMod val="95000"/>
                  </a:schemeClr>
                </a:solidFill>
              </a:defRPr>
            </a:lvl1pPr>
          </a:lstStyle>
          <a:p>
            <a:r>
              <a:rPr lang="en-AU"/>
              <a:t>V[XX] Effective: [MM/YYYY] Review: [MM/YYYY]</a:t>
            </a:r>
          </a:p>
        </p:txBody>
      </p:sp>
    </p:spTree>
    <p:extLst>
      <p:ext uri="{BB962C8B-B14F-4D97-AF65-F5344CB8AC3E}">
        <p14:creationId xmlns:p14="http://schemas.microsoft.com/office/powerpoint/2010/main" val="3697731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3" name="Footer Placeholder 2"/>
          <p:cNvSpPr>
            <a:spLocks noGrp="1"/>
          </p:cNvSpPr>
          <p:nvPr>
            <p:ph type="ftr" sz="quarter" idx="10"/>
          </p:nvPr>
        </p:nvSpPr>
        <p:spPr/>
        <p:txBody>
          <a:bodyPr/>
          <a:lstStyle/>
          <a:p>
            <a:r>
              <a:rPr lang="en-AU"/>
              <a:t>V[XX] Effective: [MM/YYYY] Review: [MM/YYYY]</a:t>
            </a:r>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V[XX] Effective: [MM/YYYY] Review: [MM/YYYY]</a:t>
            </a:r>
          </a:p>
        </p:txBody>
      </p:sp>
      <p:sp>
        <p:nvSpPr>
          <p:cNvPr id="3" name="Slide Number Placeholder 2"/>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 2: Hero Title Slide 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408" y="3424813"/>
            <a:ext cx="10897462" cy="576064"/>
          </a:xfrm>
        </p:spPr>
        <p:txBody>
          <a:bodyPr>
            <a:noAutofit/>
          </a:bodyPr>
          <a:lstStyle>
            <a:lvl1pPr>
              <a:lnSpc>
                <a:spcPct val="80000"/>
              </a:lnSpc>
              <a:defRPr sz="3600" b="1">
                <a:solidFill>
                  <a:schemeClr val="bg1"/>
                </a:solidFill>
              </a:defRPr>
            </a:lvl1pPr>
          </a:lstStyle>
          <a:p>
            <a:r>
              <a:rPr lang="en-GB"/>
              <a:t>Click to edit Master title style</a:t>
            </a:r>
            <a:endParaRPr lang="en-AU"/>
          </a:p>
        </p:txBody>
      </p:sp>
      <p:sp>
        <p:nvSpPr>
          <p:cNvPr id="7" name="Text Placeholder 6"/>
          <p:cNvSpPr>
            <a:spLocks noGrp="1"/>
          </p:cNvSpPr>
          <p:nvPr>
            <p:ph type="body" sz="quarter" idx="10"/>
          </p:nvPr>
        </p:nvSpPr>
        <p:spPr>
          <a:xfrm>
            <a:off x="767408" y="4072885"/>
            <a:ext cx="10897543" cy="576064"/>
          </a:xfrm>
        </p:spPr>
        <p:txBody>
          <a:bodyPr>
            <a:normAutofit/>
          </a:bodyPr>
          <a:lstStyle>
            <a:lvl1pPr marL="0" indent="0">
              <a:buNone/>
              <a:defRPr sz="2000">
                <a:solidFill>
                  <a:schemeClr val="bg1">
                    <a:lumMod val="95000"/>
                  </a:schemeClr>
                </a:solidFill>
              </a:defRPr>
            </a:lvl1pPr>
          </a:lstStyle>
          <a:p>
            <a:pPr lvl="0"/>
            <a:r>
              <a:rPr lang="en-GB"/>
              <a:t>Click to edit Master text styles</a:t>
            </a:r>
          </a:p>
        </p:txBody>
      </p:sp>
      <p:sp>
        <p:nvSpPr>
          <p:cNvPr id="5" name="Text Placeholder 4"/>
          <p:cNvSpPr>
            <a:spLocks noGrp="1"/>
          </p:cNvSpPr>
          <p:nvPr>
            <p:ph type="body" sz="quarter" idx="11" hasCustomPrompt="1"/>
          </p:nvPr>
        </p:nvSpPr>
        <p:spPr>
          <a:xfrm>
            <a:off x="527051" y="392472"/>
            <a:ext cx="11138151" cy="228216"/>
          </a:xfrm>
        </p:spPr>
        <p:txBody>
          <a:bodyPr anchor="ctr">
            <a:noAutofit/>
          </a:bodyPr>
          <a:lstStyle>
            <a:lvl1pPr marL="0" indent="0" algn="r">
              <a:buNone/>
              <a:defRPr sz="1100" b="1">
                <a:solidFill>
                  <a:schemeClr val="bg1"/>
                </a:solidFill>
              </a:defRPr>
            </a:lvl1pPr>
          </a:lstStyle>
          <a:p>
            <a:pPr lvl="0"/>
            <a:r>
              <a:rPr lang="en-US"/>
              <a:t>Facility/Service/Clinical Stream name</a:t>
            </a:r>
          </a:p>
        </p:txBody>
      </p:sp>
      <p:sp>
        <p:nvSpPr>
          <p:cNvPr id="6" name="Footer Placeholder 5"/>
          <p:cNvSpPr>
            <a:spLocks noGrp="1"/>
          </p:cNvSpPr>
          <p:nvPr>
            <p:ph type="ftr" sz="quarter" idx="12"/>
          </p:nvPr>
        </p:nvSpPr>
        <p:spPr>
          <a:xfrm>
            <a:off x="527050" y="6308220"/>
            <a:ext cx="4344814" cy="217124"/>
          </a:xfrm>
        </p:spPr>
        <p:txBody>
          <a:bodyPr/>
          <a:lstStyle>
            <a:lvl1pPr>
              <a:defRPr>
                <a:solidFill>
                  <a:schemeClr val="bg1">
                    <a:lumMod val="95000"/>
                  </a:schemeClr>
                </a:solidFill>
              </a:defRPr>
            </a:lvl1pPr>
          </a:lstStyle>
          <a:p>
            <a:r>
              <a:rPr lang="en-AU"/>
              <a:t>V[XX] Effective: [MM/YYYY] Review: [MM/YYYY]</a:t>
            </a:r>
          </a:p>
        </p:txBody>
      </p:sp>
    </p:spTree>
    <p:extLst>
      <p:ext uri="{BB962C8B-B14F-4D97-AF65-F5344CB8AC3E}">
        <p14:creationId xmlns:p14="http://schemas.microsoft.com/office/powerpoint/2010/main" val="1230581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89" y="116632"/>
            <a:ext cx="11041229" cy="778098"/>
          </a:xfrm>
        </p:spPr>
        <p:txBody>
          <a:bodyPr>
            <a:normAutofit/>
          </a:bodyPr>
          <a:lstStyle>
            <a:lvl1pPr>
              <a:defRPr lang="en-AU" dirty="0"/>
            </a:lvl1pPr>
          </a:lstStyle>
          <a:p>
            <a:r>
              <a:rPr lang="en-GB"/>
              <a:t>Click to edit Master title style</a:t>
            </a:r>
            <a:endParaRPr lang="en-AU"/>
          </a:p>
        </p:txBody>
      </p:sp>
      <p:sp>
        <p:nvSpPr>
          <p:cNvPr id="3" name="Content Placeholder 2"/>
          <p:cNvSpPr>
            <a:spLocks noGrp="1"/>
          </p:cNvSpPr>
          <p:nvPr>
            <p:ph idx="1"/>
          </p:nvPr>
        </p:nvSpPr>
        <p:spPr>
          <a:xfrm>
            <a:off x="623389" y="1196752"/>
            <a:ext cx="11041230" cy="4824636"/>
          </a:xfrm>
        </p:spPr>
        <p:txBody>
          <a:bodyPr/>
          <a:lstStyle>
            <a:lvl1pPr>
              <a:spcBef>
                <a:spcPts val="600"/>
              </a:spcBef>
              <a:spcAft>
                <a:spcPts val="600"/>
              </a:spcAft>
              <a:defRPr lang="en-US" dirty="0" smtClean="0"/>
            </a:lvl1pPr>
            <a:lvl2pPr>
              <a:spcBef>
                <a:spcPts val="0"/>
              </a:spcBef>
              <a:spcAft>
                <a:spcPts val="300"/>
              </a:spcAft>
              <a:defRPr lang="en-US" dirty="0" smtClean="0"/>
            </a:lvl2pPr>
            <a:lvl3pPr>
              <a:spcBef>
                <a:spcPts val="0"/>
              </a:spcBef>
              <a:spcAft>
                <a:spcPts val="300"/>
              </a:spcAft>
              <a:defRPr lang="en-US" dirty="0" smtClean="0"/>
            </a:lvl3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p:cNvSpPr>
            <a:spLocks noGrp="1"/>
          </p:cNvSpPr>
          <p:nvPr>
            <p:ph type="ftr" sz="quarter" idx="10"/>
          </p:nvPr>
        </p:nvSpPr>
        <p:spPr/>
        <p:txBody>
          <a:bodyPr/>
          <a:lstStyle/>
          <a:p>
            <a:r>
              <a:rPr lang="en-AU"/>
              <a:t>V[XX] Effective: [MM/YYYY] Review: [MM/YYYY]</a:t>
            </a:r>
          </a:p>
        </p:txBody>
      </p:sp>
      <p:sp>
        <p:nvSpPr>
          <p:cNvPr id="5" name="Slide Number Placeholder 4"/>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3" name="Content Placeholder 2"/>
          <p:cNvSpPr>
            <a:spLocks noGrp="1"/>
          </p:cNvSpPr>
          <p:nvPr>
            <p:ph idx="1"/>
          </p:nvPr>
        </p:nvSpPr>
        <p:spPr>
          <a:xfrm>
            <a:off x="623389" y="1196753"/>
            <a:ext cx="11041229" cy="2340000"/>
          </a:xfrm>
        </p:spPr>
        <p:txBody>
          <a:bodyPr/>
          <a:lstStyle>
            <a:lvl1pPr>
              <a:defRPr lang="en-US" dirty="0" smtClean="0"/>
            </a:lvl1pPr>
            <a:lvl2pPr>
              <a:defRPr lang="en-US" dirty="0" smtClean="0"/>
            </a:lvl2pPr>
            <a:lvl3pPr>
              <a:defRPr lang="en-US" dirty="0" smtClean="0"/>
            </a:lvl3pPr>
          </a:lstStyle>
          <a:p>
            <a:pPr lvl="0"/>
            <a:r>
              <a:rPr lang="en-GB"/>
              <a:t>Click to edit Master text styles</a:t>
            </a:r>
          </a:p>
          <a:p>
            <a:pPr lvl="1"/>
            <a:r>
              <a:rPr lang="en-GB"/>
              <a:t>Second level</a:t>
            </a:r>
          </a:p>
          <a:p>
            <a:pPr lvl="2"/>
            <a:r>
              <a:rPr lang="en-GB"/>
              <a:t>Third level</a:t>
            </a:r>
          </a:p>
        </p:txBody>
      </p:sp>
      <p:sp>
        <p:nvSpPr>
          <p:cNvPr id="7" name="Content Placeholder 6"/>
          <p:cNvSpPr>
            <a:spLocks noGrp="1"/>
          </p:cNvSpPr>
          <p:nvPr>
            <p:ph sz="quarter" idx="13"/>
          </p:nvPr>
        </p:nvSpPr>
        <p:spPr>
          <a:xfrm>
            <a:off x="623389" y="3681288"/>
            <a:ext cx="11041230" cy="2340000"/>
          </a:xfrm>
        </p:spPr>
        <p:txBody>
          <a:bodyPr/>
          <a:lstStyle>
            <a:lvl1pPr>
              <a:defRPr lang="en-US" dirty="0" smtClean="0"/>
            </a:lvl1pPr>
          </a:lstStyle>
          <a:p>
            <a:pPr lvl="0"/>
            <a:r>
              <a:rPr lang="en-GB"/>
              <a:t>Click to edit Master text styles</a:t>
            </a:r>
          </a:p>
          <a:p>
            <a:pPr lvl="1"/>
            <a:r>
              <a:rPr lang="en-GB"/>
              <a:t>Second level</a:t>
            </a:r>
          </a:p>
          <a:p>
            <a:pPr lvl="2"/>
            <a:r>
              <a:rPr lang="en-GB"/>
              <a:t>Third level</a:t>
            </a:r>
          </a:p>
        </p:txBody>
      </p:sp>
      <p:sp>
        <p:nvSpPr>
          <p:cNvPr id="4" name="Footer Placeholder 3"/>
          <p:cNvSpPr>
            <a:spLocks noGrp="1"/>
          </p:cNvSpPr>
          <p:nvPr>
            <p:ph type="ftr" sz="quarter" idx="14"/>
          </p:nvPr>
        </p:nvSpPr>
        <p:spPr/>
        <p:txBody>
          <a:bodyPr/>
          <a:lstStyle/>
          <a:p>
            <a:r>
              <a:rPr lang="en-AU"/>
              <a:t>V[XX] Effective: [MM/YYYY] Review: [MM/YYYY]</a:t>
            </a:r>
          </a:p>
        </p:txBody>
      </p:sp>
      <p:sp>
        <p:nvSpPr>
          <p:cNvPr id="5" name="Slide Number Placeholder 4"/>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3390" y="1196752"/>
            <a:ext cx="5280002"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6287691" y="1196752"/>
            <a:ext cx="5376341"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p:txBody>
      </p:sp>
      <p:sp>
        <p:nvSpPr>
          <p:cNvPr id="5" name="Title 4"/>
          <p:cNvSpPr>
            <a:spLocks noGrp="1"/>
          </p:cNvSpPr>
          <p:nvPr>
            <p:ph type="title"/>
          </p:nvPr>
        </p:nvSpPr>
        <p:spPr/>
        <p:txBody>
          <a:bodyPr/>
          <a:lstStyle/>
          <a:p>
            <a:r>
              <a:rPr lang="en-GB"/>
              <a:t>Click to edit Master title style</a:t>
            </a:r>
            <a:endParaRPr lang="en-AU"/>
          </a:p>
        </p:txBody>
      </p:sp>
      <p:sp>
        <p:nvSpPr>
          <p:cNvPr id="6" name="Footer Placeholder 5"/>
          <p:cNvSpPr>
            <a:spLocks noGrp="1"/>
          </p:cNvSpPr>
          <p:nvPr>
            <p:ph type="ftr" sz="quarter" idx="10"/>
          </p:nvPr>
        </p:nvSpPr>
        <p:spPr/>
        <p:txBody>
          <a:bodyPr/>
          <a:lstStyle/>
          <a:p>
            <a:r>
              <a:rPr lang="en-AU"/>
              <a:t>V[XX] Effective: [MM/YYYY] Review: [MM/YYYY]</a:t>
            </a:r>
          </a:p>
        </p:txBody>
      </p:sp>
      <p:sp>
        <p:nvSpPr>
          <p:cNvPr id="7" name="Slide Number Placeholder 6"/>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6445" y="1196752"/>
            <a:ext cx="7169345" cy="4826088"/>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10" name="Title 1"/>
          <p:cNvSpPr>
            <a:spLocks noGrp="1"/>
          </p:cNvSpPr>
          <p:nvPr>
            <p:ph type="title"/>
          </p:nvPr>
        </p:nvSpPr>
        <p:spPr>
          <a:xfrm>
            <a:off x="623390" y="116632"/>
            <a:ext cx="11088610" cy="778098"/>
          </a:xfrm>
        </p:spPr>
        <p:txBody>
          <a:bodyPr/>
          <a:lstStyle/>
          <a:p>
            <a:r>
              <a:rPr lang="en-GB"/>
              <a:t>Click to edit Master title style</a:t>
            </a:r>
            <a:endParaRPr lang="en-AU"/>
          </a:p>
        </p:txBody>
      </p:sp>
      <p:sp>
        <p:nvSpPr>
          <p:cNvPr id="7" name="Content Placeholder 2"/>
          <p:cNvSpPr>
            <a:spLocks noGrp="1"/>
          </p:cNvSpPr>
          <p:nvPr>
            <p:ph idx="10"/>
          </p:nvPr>
        </p:nvSpPr>
        <p:spPr>
          <a:xfrm>
            <a:off x="623389" y="1195200"/>
            <a:ext cx="3840429" cy="4826088"/>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2" name="Footer Placeholder 1"/>
          <p:cNvSpPr>
            <a:spLocks noGrp="1"/>
          </p:cNvSpPr>
          <p:nvPr>
            <p:ph type="ftr" sz="quarter" idx="11"/>
          </p:nvPr>
        </p:nvSpPr>
        <p:spPr/>
        <p:txBody>
          <a:bodyPr/>
          <a:lstStyle/>
          <a:p>
            <a:r>
              <a:rPr lang="en-AU"/>
              <a:t>V[XX] Effective: [MM/YYYY] Review: [MM/YYYY]</a:t>
            </a:r>
          </a:p>
        </p:txBody>
      </p:sp>
      <p:sp>
        <p:nvSpPr>
          <p:cNvPr id="4" name="Slide Number Placeholder 3"/>
          <p:cNvSpPr>
            <a:spLocks noGrp="1"/>
          </p:cNvSpPr>
          <p:nvPr>
            <p:ph type="sldNum" sz="quarter" idx="1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89" y="1196752"/>
            <a:ext cx="6846717"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8" name="Title 1"/>
          <p:cNvSpPr>
            <a:spLocks noGrp="1"/>
          </p:cNvSpPr>
          <p:nvPr>
            <p:ph type="title"/>
          </p:nvPr>
        </p:nvSpPr>
        <p:spPr>
          <a:xfrm>
            <a:off x="623389" y="116949"/>
            <a:ext cx="11041230" cy="778098"/>
          </a:xfrm>
        </p:spPr>
        <p:txBody>
          <a:bodyPr/>
          <a:lstStyle/>
          <a:p>
            <a:r>
              <a:rPr lang="en-GB"/>
              <a:t>Click to edit Master title style</a:t>
            </a:r>
            <a:endParaRPr lang="en-AU"/>
          </a:p>
        </p:txBody>
      </p:sp>
      <p:sp>
        <p:nvSpPr>
          <p:cNvPr id="7" name="Content Placeholder 2"/>
          <p:cNvSpPr>
            <a:spLocks noGrp="1"/>
          </p:cNvSpPr>
          <p:nvPr>
            <p:ph idx="10"/>
          </p:nvPr>
        </p:nvSpPr>
        <p:spPr>
          <a:xfrm>
            <a:off x="7672791" y="1196752"/>
            <a:ext cx="3991828"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2" name="Footer Placeholder 1"/>
          <p:cNvSpPr>
            <a:spLocks noGrp="1"/>
          </p:cNvSpPr>
          <p:nvPr>
            <p:ph type="ftr" sz="quarter" idx="11"/>
          </p:nvPr>
        </p:nvSpPr>
        <p:spPr/>
        <p:txBody>
          <a:bodyPr/>
          <a:lstStyle/>
          <a:p>
            <a:r>
              <a:rPr lang="en-AU"/>
              <a:t>V[XX] Effective: [MM/YYYY] Review: [MM/YYYY]</a:t>
            </a:r>
          </a:p>
        </p:txBody>
      </p:sp>
      <p:sp>
        <p:nvSpPr>
          <p:cNvPr id="4" name="Slide Number Placeholder 3"/>
          <p:cNvSpPr>
            <a:spLocks noGrp="1"/>
          </p:cNvSpPr>
          <p:nvPr>
            <p:ph type="sldNum" sz="quarter" idx="1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2" name="Title 1"/>
          <p:cNvSpPr>
            <a:spLocks noGrp="1"/>
          </p:cNvSpPr>
          <p:nvPr>
            <p:ph type="title"/>
          </p:nvPr>
        </p:nvSpPr>
        <p:spPr>
          <a:xfrm>
            <a:off x="623389" y="116632"/>
            <a:ext cx="11041229" cy="778098"/>
          </a:xfrm>
        </p:spPr>
        <p:txBody>
          <a:bodyPr/>
          <a:lstStyle/>
          <a:p>
            <a:r>
              <a:rPr lang="en-GB"/>
              <a:t>Click to edit Master title style</a:t>
            </a:r>
            <a:endParaRPr lang="en-AU"/>
          </a:p>
        </p:txBody>
      </p:sp>
      <p:sp>
        <p:nvSpPr>
          <p:cNvPr id="3" name="Content Placeholder 2"/>
          <p:cNvSpPr>
            <a:spLocks noGrp="1"/>
          </p:cNvSpPr>
          <p:nvPr>
            <p:ph sz="half" idx="1"/>
          </p:nvPr>
        </p:nvSpPr>
        <p:spPr>
          <a:xfrm>
            <a:off x="623390" y="1196752"/>
            <a:ext cx="5295336"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p:txBody>
      </p:sp>
      <p:sp>
        <p:nvSpPr>
          <p:cNvPr id="7" name="Picture Placeholder 2"/>
          <p:cNvSpPr>
            <a:spLocks noGrp="1"/>
          </p:cNvSpPr>
          <p:nvPr>
            <p:ph type="pic" idx="10"/>
          </p:nvPr>
        </p:nvSpPr>
        <p:spPr>
          <a:xfrm>
            <a:off x="6272357" y="1195200"/>
            <a:ext cx="5391675" cy="4826088"/>
          </a:xfrm>
          <a:solidFill>
            <a:srgbClr val="7D2D4C">
              <a:alpha val="15294"/>
            </a:srgbClr>
          </a:solidFill>
          <a:ln>
            <a:noFill/>
          </a:ln>
        </p:spPr>
        <p:txBody>
          <a:bodyPr/>
          <a:lstStyle>
            <a:lvl1pPr marL="0" indent="0" algn="ctr">
              <a:buNone/>
              <a:defRPr lang="en-AU" dirty="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a:p>
        </p:txBody>
      </p:sp>
      <p:sp>
        <p:nvSpPr>
          <p:cNvPr id="4" name="Footer Placeholder 3"/>
          <p:cNvSpPr>
            <a:spLocks noGrp="1"/>
          </p:cNvSpPr>
          <p:nvPr>
            <p:ph type="ftr" sz="quarter" idx="11"/>
          </p:nvPr>
        </p:nvSpPr>
        <p:spPr/>
        <p:txBody>
          <a:bodyPr/>
          <a:lstStyle/>
          <a:p>
            <a:r>
              <a:rPr lang="en-AU"/>
              <a:t>V[XX] Effective: [MM/YYYY] Review: [MM/YYYY]</a:t>
            </a:r>
          </a:p>
        </p:txBody>
      </p:sp>
      <p:sp>
        <p:nvSpPr>
          <p:cNvPr id="5" name="Slide Number Placeholder 4"/>
          <p:cNvSpPr>
            <a:spLocks noGrp="1"/>
          </p:cNvSpPr>
          <p:nvPr>
            <p:ph type="sldNum" sz="quarter" idx="1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23390" y="1196752"/>
            <a:ext cx="11088610" cy="4248473"/>
          </a:xfrm>
          <a:solidFill>
            <a:srgbClr val="7D2D4C">
              <a:alpha val="15000"/>
            </a:srgbClr>
          </a:solidFill>
        </p:spPr>
        <p:txBody>
          <a:bodyPr/>
          <a:lstStyle>
            <a:lvl1pPr marL="0" indent="0" algn="ctr">
              <a:buNone/>
              <a:defRPr lang="en-AU" dirty="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a:p>
        </p:txBody>
      </p:sp>
      <p:sp>
        <p:nvSpPr>
          <p:cNvPr id="4" name="Text Placeholder 3"/>
          <p:cNvSpPr>
            <a:spLocks noGrp="1"/>
          </p:cNvSpPr>
          <p:nvPr>
            <p:ph type="body" sz="half" idx="2"/>
          </p:nvPr>
        </p:nvSpPr>
        <p:spPr>
          <a:xfrm>
            <a:off x="623390" y="5589240"/>
            <a:ext cx="11088610"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Title 7"/>
          <p:cNvSpPr>
            <a:spLocks noGrp="1"/>
          </p:cNvSpPr>
          <p:nvPr>
            <p:ph type="title"/>
          </p:nvPr>
        </p:nvSpPr>
        <p:spPr/>
        <p:txBody>
          <a:bodyPr/>
          <a:lstStyle/>
          <a:p>
            <a:r>
              <a:rPr lang="en-GB"/>
              <a:t>Click to edit Master title style</a:t>
            </a:r>
            <a:endParaRPr lang="en-AU"/>
          </a:p>
        </p:txBody>
      </p:sp>
      <p:sp>
        <p:nvSpPr>
          <p:cNvPr id="2" name="Footer Placeholder 1"/>
          <p:cNvSpPr>
            <a:spLocks noGrp="1"/>
          </p:cNvSpPr>
          <p:nvPr>
            <p:ph type="ftr" sz="quarter" idx="10"/>
          </p:nvPr>
        </p:nvSpPr>
        <p:spPr/>
        <p:txBody>
          <a:bodyPr/>
          <a:lstStyle/>
          <a:p>
            <a:r>
              <a:rPr lang="en-AU"/>
              <a:t>V[XX] Effective: [MM/YYYY] Review: [MM/YYYY]</a:t>
            </a:r>
          </a:p>
        </p:txBody>
      </p:sp>
      <p:sp>
        <p:nvSpPr>
          <p:cNvPr id="5" name="Slide Number Placeholder 4"/>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1" y="116632"/>
            <a:ext cx="11041227" cy="778098"/>
          </a:xfrm>
          <a:prstGeom prst="rect">
            <a:avLst/>
          </a:prstGeom>
        </p:spPr>
        <p:txBody>
          <a:bodyPr vert="horz" lIns="0" tIns="0" rIns="0" bIns="0" rtlCol="0" anchor="b">
            <a:normAutofit/>
          </a:bodyPr>
          <a:lstStyle/>
          <a:p>
            <a:r>
              <a:rPr lang="en-GB"/>
              <a:t>Click to edit Master title style</a:t>
            </a:r>
            <a:endParaRPr lang="en-AU"/>
          </a:p>
        </p:txBody>
      </p:sp>
      <p:sp>
        <p:nvSpPr>
          <p:cNvPr id="3" name="Text Placeholder 2"/>
          <p:cNvSpPr>
            <a:spLocks noGrp="1"/>
          </p:cNvSpPr>
          <p:nvPr>
            <p:ph type="body" idx="1"/>
          </p:nvPr>
        </p:nvSpPr>
        <p:spPr>
          <a:xfrm>
            <a:off x="623391" y="1196752"/>
            <a:ext cx="11041228" cy="48245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4"/>
          <p:cNvSpPr>
            <a:spLocks noGrp="1"/>
          </p:cNvSpPr>
          <p:nvPr>
            <p:ph type="ftr" sz="quarter" idx="3"/>
          </p:nvPr>
        </p:nvSpPr>
        <p:spPr>
          <a:xfrm>
            <a:off x="623390" y="6308221"/>
            <a:ext cx="9409047" cy="217124"/>
          </a:xfrm>
          <a:prstGeom prst="rect">
            <a:avLst/>
          </a:prstGeom>
        </p:spPr>
        <p:txBody>
          <a:bodyPr vert="horz" lIns="0" tIns="0" rIns="0" bIns="0" rtlCol="0" anchor="ctr"/>
          <a:lstStyle>
            <a:lvl1pPr algn="l">
              <a:defRPr sz="700">
                <a:solidFill>
                  <a:srgbClr val="333333"/>
                </a:solidFill>
              </a:defRPr>
            </a:lvl1pPr>
          </a:lstStyle>
          <a:p>
            <a:r>
              <a:rPr lang="en-AU"/>
              <a:t>V[XX] Effective: [MM/YYYY] Review: [MM/YYYY]</a:t>
            </a:r>
          </a:p>
        </p:txBody>
      </p:sp>
      <p:sp>
        <p:nvSpPr>
          <p:cNvPr id="7" name="Slide Number Placeholder 5"/>
          <p:cNvSpPr>
            <a:spLocks noGrp="1"/>
          </p:cNvSpPr>
          <p:nvPr>
            <p:ph type="sldNum" sz="quarter" idx="4"/>
          </p:nvPr>
        </p:nvSpPr>
        <p:spPr>
          <a:xfrm>
            <a:off x="11141578" y="6308220"/>
            <a:ext cx="523373" cy="217125"/>
          </a:xfrm>
          <a:prstGeom prst="rect">
            <a:avLst/>
          </a:prstGeom>
        </p:spPr>
        <p:txBody>
          <a:bodyPr vert="horz" lIns="0" tIns="0" rIns="0" bIns="0" rtlCol="0" anchor="ctr"/>
          <a:lstStyle>
            <a:lvl1pPr algn="r">
              <a:defRPr sz="700">
                <a:solidFill>
                  <a:srgbClr val="333333"/>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650" r:id="rId3"/>
    <p:sldLayoutId id="2147483728" r:id="rId4"/>
    <p:sldLayoutId id="2147483652" r:id="rId5"/>
    <p:sldLayoutId id="2147483656" r:id="rId6"/>
    <p:sldLayoutId id="2147483732" r:id="rId7"/>
    <p:sldLayoutId id="2147483761" r:id="rId8"/>
    <p:sldLayoutId id="2147483657" r:id="rId9"/>
    <p:sldLayoutId id="2147483654" r:id="rId10"/>
    <p:sldLayoutId id="214748365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spcBef>
          <a:spcPct val="0"/>
        </a:spcBef>
        <a:buNone/>
        <a:defRPr sz="3200" b="1" kern="1200">
          <a:solidFill>
            <a:schemeClr val="tx1">
              <a:lumMod val="95000"/>
              <a:lumOff val="5000"/>
            </a:schemeClr>
          </a:solidFill>
          <a:latin typeface="+mj-lt"/>
          <a:ea typeface="+mj-ea"/>
          <a:cs typeface="+mj-cs"/>
        </a:defRPr>
      </a:lvl1pPr>
    </p:titleStyle>
    <p:bodyStyle>
      <a:lvl1pPr marL="179388" indent="-179388" algn="l" defTabSz="914400" rtl="0" eaLnBrk="1" latinLnBrk="0" hangingPunct="1">
        <a:spcBef>
          <a:spcPts val="600"/>
        </a:spcBef>
        <a:spcAft>
          <a:spcPts val="600"/>
        </a:spcAft>
        <a:buClr>
          <a:schemeClr val="tx1"/>
        </a:buClr>
        <a:buFont typeface="Arial" pitchFamily="34" charset="0"/>
        <a:buChar char="•"/>
        <a:defRPr sz="2000" kern="1200">
          <a:solidFill>
            <a:schemeClr val="tx1">
              <a:lumMod val="95000"/>
              <a:lumOff val="5000"/>
            </a:schemeClr>
          </a:solidFill>
          <a:latin typeface="+mn-lt"/>
          <a:ea typeface="+mn-ea"/>
          <a:cs typeface="+mn-cs"/>
        </a:defRPr>
      </a:lvl1pPr>
      <a:lvl2pPr marL="358775" indent="-179388" algn="l" defTabSz="914400" rtl="0" eaLnBrk="1" latinLnBrk="0" hangingPunct="1">
        <a:spcBef>
          <a:spcPts val="0"/>
        </a:spcBef>
        <a:spcAft>
          <a:spcPts val="300"/>
        </a:spcAft>
        <a:buClr>
          <a:schemeClr val="tx1"/>
        </a:buClr>
        <a:buFont typeface="Arial" panose="020B0604020202020204" pitchFamily="34" charset="0"/>
        <a:buChar char="−"/>
        <a:defRPr sz="2000" kern="1200">
          <a:solidFill>
            <a:schemeClr val="tx1">
              <a:lumMod val="95000"/>
              <a:lumOff val="5000"/>
            </a:schemeClr>
          </a:solidFill>
          <a:latin typeface="+mn-lt"/>
          <a:ea typeface="+mn-ea"/>
          <a:cs typeface="+mn-cs"/>
        </a:defRPr>
      </a:lvl2pPr>
      <a:lvl3pPr marL="539750" indent="-179388" algn="l" defTabSz="914400" rtl="0" eaLnBrk="1" latinLnBrk="0" hangingPunct="1">
        <a:spcBef>
          <a:spcPts val="0"/>
        </a:spcBef>
        <a:spcAft>
          <a:spcPts val="300"/>
        </a:spcAft>
        <a:buClr>
          <a:schemeClr val="tx1"/>
        </a:buClr>
        <a:buFont typeface="Courier New" panose="02070309020205020404" pitchFamily="49" charset="0"/>
        <a:buChar char="o"/>
        <a:defRPr sz="2000" kern="1200">
          <a:solidFill>
            <a:schemeClr val="tx1">
              <a:lumMod val="95000"/>
              <a:lumOff val="5000"/>
            </a:schemeClr>
          </a:solidFill>
          <a:latin typeface="+mn-lt"/>
          <a:ea typeface="+mn-ea"/>
          <a:cs typeface="+mn-cs"/>
        </a:defRPr>
      </a:lvl3pPr>
      <a:lvl4pPr marL="0" indent="0" algn="l" defTabSz="914400" rtl="0" eaLnBrk="1" latinLnBrk="0" hangingPunct="1">
        <a:spcBef>
          <a:spcPts val="600"/>
        </a:spcBef>
        <a:spcAft>
          <a:spcPts val="300"/>
        </a:spcAft>
        <a:buFont typeface="Arial" panose="020B0604020202020204" pitchFamily="34" charset="0"/>
        <a:buNone/>
        <a:defRPr sz="2400" b="0" kern="1200" baseline="0">
          <a:solidFill>
            <a:schemeClr val="tx1">
              <a:lumMod val="95000"/>
              <a:lumOff val="5000"/>
            </a:schemeClr>
          </a:solidFill>
          <a:latin typeface="+mn-lt"/>
          <a:ea typeface="+mn-ea"/>
          <a:cs typeface="+mn-cs"/>
        </a:defRPr>
      </a:lvl4pPr>
      <a:lvl5pPr marL="892175" indent="-177800" algn="l" defTabSz="914400" rtl="0" eaLnBrk="1" latinLnBrk="0" hangingPunct="1">
        <a:spcBef>
          <a:spcPts val="0"/>
        </a:spcBef>
        <a:spcAft>
          <a:spcPts val="300"/>
        </a:spcAft>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52185" y="2667186"/>
            <a:ext cx="10897462" cy="57606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Obstructed labour</a:t>
            </a:r>
          </a:p>
        </p:txBody>
      </p:sp>
      <p:sp>
        <p:nvSpPr>
          <p:cNvPr id="11" name="Text Placeholder 10"/>
          <p:cNvSpPr>
            <a:spLocks noGrp="1"/>
          </p:cNvSpPr>
          <p:nvPr>
            <p:ph type="body" sz="quarter" idx="10"/>
          </p:nvPr>
        </p:nvSpPr>
        <p:spPr>
          <a:xfrm>
            <a:off x="790579" y="3429000"/>
            <a:ext cx="10897543" cy="57606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Maternity Emergency Program</a:t>
            </a:r>
          </a:p>
        </p:txBody>
      </p:sp>
      <p:sp>
        <p:nvSpPr>
          <p:cNvPr id="2" name="Text Placeholder 1">
            <a:extLst>
              <a:ext uri="{FF2B5EF4-FFF2-40B4-BE49-F238E27FC236}">
                <a16:creationId xmlns:a16="http://schemas.microsoft.com/office/drawing/2014/main" id="{1848C2DB-237A-BEAB-AAF6-8E2463F658C6}"/>
              </a:ext>
            </a:extLst>
          </p:cNvPr>
          <p:cNvSpPr>
            <a:spLocks noGrp="1"/>
          </p:cNvSpPr>
          <p:nvPr>
            <p:ph type="body" sz="quarter" idx="11"/>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Queensland Maternity Education</a:t>
            </a:r>
          </a:p>
        </p:txBody>
      </p:sp>
      <p:sp>
        <p:nvSpPr>
          <p:cNvPr id="8" name="Footer Placeholder 7"/>
          <p:cNvSpPr>
            <a:spLocks noGrp="1"/>
          </p:cNvSpPr>
          <p:nvPr>
            <p:ph type="ftr" sz="quarter" idx="12"/>
          </p:nvPr>
        </p:nvSpPr>
        <p:spPr/>
        <p:txBody>
          <a:bodyPr/>
          <a:lstStyle/>
          <a:p>
            <a:r>
              <a:rPr lang="en-AU"/>
              <a:t>V1 Effective: 09/2025 Review: 09/2028</a:t>
            </a:r>
          </a:p>
        </p:txBody>
      </p:sp>
    </p:spTree>
    <p:extLst>
      <p:ext uri="{BB962C8B-B14F-4D97-AF65-F5344CB8AC3E}">
        <p14:creationId xmlns:p14="http://schemas.microsoft.com/office/powerpoint/2010/main" val="29348080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895B-032F-25BC-A3AC-EDDE383F6732}"/>
              </a:ext>
            </a:extLst>
          </p:cNvPr>
          <p:cNvSpPr>
            <a:spLocks noGrp="1"/>
          </p:cNvSpPr>
          <p:nvPr>
            <p:ph type="title"/>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Discussion – obstructed labour</a:t>
            </a:r>
          </a:p>
        </p:txBody>
      </p:sp>
      <p:sp>
        <p:nvSpPr>
          <p:cNvPr id="5" name="Slide Number Placeholder 4">
            <a:extLst>
              <a:ext uri="{FF2B5EF4-FFF2-40B4-BE49-F238E27FC236}">
                <a16:creationId xmlns:a16="http://schemas.microsoft.com/office/drawing/2014/main" id="{C1239BBD-38CA-0D07-BC79-2AAA3F283373}"/>
              </a:ext>
            </a:extLst>
          </p:cNvPr>
          <p:cNvSpPr>
            <a:spLocks noGrp="1"/>
          </p:cNvSpPr>
          <p:nvPr>
            <p:ph type="sldNum" sz="quarter" idx="11"/>
          </p:nvPr>
        </p:nvSpPr>
        <p:spPr/>
        <p:txBody>
          <a:bodyPr/>
          <a:lstStyle/>
          <a:p>
            <a:fld id="{E917DE0E-AFB1-41FD-BC35-27DB61CA125F}" type="slidenum">
              <a:rPr lang="en-AU" smtClean="0"/>
              <a:pPr/>
              <a:t>10</a:t>
            </a:fld>
            <a:endParaRPr lang="en-AU"/>
          </a:p>
        </p:txBody>
      </p:sp>
      <p:pic>
        <p:nvPicPr>
          <p:cNvPr id="15" name="Picture 14" descr="A purple people with speech bubbles&#10;&#10;AI-generated content may be incorrect.">
            <a:extLst>
              <a:ext uri="{FF2B5EF4-FFF2-40B4-BE49-F238E27FC236}">
                <a16:creationId xmlns:a16="http://schemas.microsoft.com/office/drawing/2014/main" id="{09896069-9F1F-2D56-9BB3-9C03546694D4}"/>
              </a:ext>
            </a:extLst>
          </p:cNvPr>
          <p:cNvPicPr>
            <a:picLocks noChangeAspect="1"/>
          </p:cNvPicPr>
          <p:nvPr/>
        </p:nvPicPr>
        <p:blipFill>
          <a:blip r:embed="rId3"/>
          <a:stretch>
            <a:fillRect/>
          </a:stretch>
        </p:blipFill>
        <p:spPr>
          <a:xfrm>
            <a:off x="3400049" y="1458051"/>
            <a:ext cx="5391902" cy="4286848"/>
          </a:xfrm>
          <a:prstGeom prst="rect">
            <a:avLst/>
          </a:prstGeom>
        </p:spPr>
      </p:pic>
      <p:sp>
        <p:nvSpPr>
          <p:cNvPr id="3" name="Footer Placeholder 3">
            <a:extLst>
              <a:ext uri="{FF2B5EF4-FFF2-40B4-BE49-F238E27FC236}">
                <a16:creationId xmlns:a16="http://schemas.microsoft.com/office/drawing/2014/main" id="{B2C8F86D-8C0B-C69E-556F-E5B5E0700EB0}"/>
              </a:ext>
            </a:extLst>
          </p:cNvPr>
          <p:cNvSpPr>
            <a:spLocks noGrp="1"/>
          </p:cNvSpPr>
          <p:nvPr>
            <p:ph type="ftr" sz="quarter" idx="10"/>
          </p:nvPr>
        </p:nvSpPr>
        <p:spPr>
          <a:xfrm>
            <a:off x="623390" y="6308221"/>
            <a:ext cx="9409047" cy="21712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V1 Effective:09/2025 Review: 09/2028</a:t>
            </a:r>
          </a:p>
        </p:txBody>
      </p:sp>
    </p:spTree>
    <p:extLst>
      <p:ext uri="{BB962C8B-B14F-4D97-AF65-F5344CB8AC3E}">
        <p14:creationId xmlns:p14="http://schemas.microsoft.com/office/powerpoint/2010/main" val="1409709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2B5C-80DC-B57E-BCBE-41993E13F6B0}"/>
              </a:ext>
            </a:extLst>
          </p:cNvPr>
          <p:cNvSpPr>
            <a:spLocks noGrp="1"/>
          </p:cNvSpPr>
          <p:nvPr>
            <p:ph type="title"/>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Case study (25 mins)</a:t>
            </a:r>
          </a:p>
        </p:txBody>
      </p:sp>
      <p:sp>
        <p:nvSpPr>
          <p:cNvPr id="3" name="Content Placeholder 2">
            <a:extLst>
              <a:ext uri="{FF2B5EF4-FFF2-40B4-BE49-F238E27FC236}">
                <a16:creationId xmlns:a16="http://schemas.microsoft.com/office/drawing/2014/main" id="{778AE9A0-0335-100E-351F-026D767ECCA2}"/>
              </a:ext>
            </a:extLst>
          </p:cNvPr>
          <p:cNvSpPr>
            <a:spLocks noGrp="1"/>
          </p:cNvSpPr>
          <p:nvPr>
            <p:ph sz="half" idx="1"/>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This is an opportunity for team collaboration, use of clinical judgment and a discussion on the potential needs and perspective of the woman. </a:t>
            </a:r>
          </a:p>
          <a:p>
            <a:endParaRPr lang="en-AU"/>
          </a:p>
        </p:txBody>
      </p:sp>
      <p:pic>
        <p:nvPicPr>
          <p:cNvPr id="8" name="Picture Placeholder 7">
            <a:extLst>
              <a:ext uri="{FF2B5EF4-FFF2-40B4-BE49-F238E27FC236}">
                <a16:creationId xmlns:a16="http://schemas.microsoft.com/office/drawing/2014/main" id="{B97E209D-FAC4-70DB-057E-CF1193132B6B}"/>
              </a:ext>
            </a:extLst>
          </p:cNvPr>
          <p:cNvPicPr>
            <a:picLocks noGrp="1" noChangeAspect="1"/>
          </p:cNvPicPr>
          <p:nvPr>
            <p:ph type="pic" idx="10"/>
          </p:nvPr>
        </p:nvPicPr>
        <p:blipFill>
          <a:blip r:embed="rId3"/>
          <a:srcRect l="4168" r="4168"/>
          <a:stretch/>
        </p:blipFill>
        <p:spPr/>
      </p:pic>
      <p:sp>
        <p:nvSpPr>
          <p:cNvPr id="5" name="Slide Number Placeholder 4">
            <a:extLst>
              <a:ext uri="{FF2B5EF4-FFF2-40B4-BE49-F238E27FC236}">
                <a16:creationId xmlns:a16="http://schemas.microsoft.com/office/drawing/2014/main" id="{C0431878-943E-ADB4-2B34-A5688714F324}"/>
              </a:ext>
            </a:extLst>
          </p:cNvPr>
          <p:cNvSpPr>
            <a:spLocks noGrp="1"/>
          </p:cNvSpPr>
          <p:nvPr>
            <p:ph type="sldNum" sz="quarter" idx="12"/>
          </p:nvPr>
        </p:nvSpPr>
        <p:spPr/>
        <p:txBody>
          <a:bodyPr/>
          <a:lstStyle/>
          <a:p>
            <a:fld id="{E917DE0E-AFB1-41FD-BC35-27DB61CA125F}" type="slidenum">
              <a:rPr lang="en-AU" smtClean="0"/>
              <a:pPr/>
              <a:t>11</a:t>
            </a:fld>
            <a:endParaRPr lang="en-AU"/>
          </a:p>
        </p:txBody>
      </p:sp>
    </p:spTree>
    <p:extLst>
      <p:ext uri="{BB962C8B-B14F-4D97-AF65-F5344CB8AC3E}">
        <p14:creationId xmlns:p14="http://schemas.microsoft.com/office/powerpoint/2010/main" val="25565437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9FB3-9F9C-74BD-B5BF-61A0FCB9B898}"/>
              </a:ext>
            </a:extLst>
          </p:cNvPr>
          <p:cNvSpPr>
            <a:spLocks noGrp="1"/>
          </p:cNvSpPr>
          <p:nvPr>
            <p:ph type="title"/>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Case study – learning objectives</a:t>
            </a:r>
          </a:p>
        </p:txBody>
      </p:sp>
      <p:sp>
        <p:nvSpPr>
          <p:cNvPr id="3" name="Content Placeholder 2">
            <a:extLst>
              <a:ext uri="{FF2B5EF4-FFF2-40B4-BE49-F238E27FC236}">
                <a16:creationId xmlns:a16="http://schemas.microsoft.com/office/drawing/2014/main" id="{778C0486-96D8-7B7A-9169-59051F565FAA}"/>
              </a:ext>
            </a:extLst>
          </p:cNvPr>
          <p:cNvSpPr>
            <a:spLocks noGrp="1"/>
          </p:cNvSpPr>
          <p:nvPr>
            <p:ph idx="1"/>
          </p:nvPr>
        </p:nvSpPr>
        <p:spPr/>
        <p:txBody>
          <a:bodyPr/>
          <a:lstStyle/>
          <a:p>
            <a:endParaRPr lang="en-AU">
              <a:latin typeface="Noto Sans" panose="020B0502040504020204" pitchFamily="34" charset="0"/>
              <a:ea typeface="Noto Sans" panose="020B0502040504020204" pitchFamily="34" charset="0"/>
              <a:cs typeface="Noto Sans" panose="020B0502040504020204" pitchFamily="34" charset="0"/>
            </a:endParaRPr>
          </a:p>
          <a:p>
            <a:pPr>
              <a:lnSpc>
                <a:spcPct val="150000"/>
              </a:lnSpc>
              <a:spcBef>
                <a:spcPts val="215"/>
              </a:spcBef>
              <a:buClrTx/>
              <a:tabLst>
                <a:tab pos="1477645" algn="l"/>
              </a:tabLst>
              <a:defRPr/>
            </a:pPr>
            <a:r>
              <a:rPr lang="en-AU">
                <a:latin typeface="Noto Sans" panose="020B0502040504020204" pitchFamily="34" charset="0"/>
                <a:ea typeface="Noto Sans" panose="020B0502040504020204" pitchFamily="34" charset="0"/>
                <a:cs typeface="Noto Sans" panose="020B0502040504020204" pitchFamily="34" charset="0"/>
              </a:rPr>
              <a:t>Identify key </a:t>
            </a:r>
            <a:r>
              <a:rPr lang="en-AU" b="1">
                <a:latin typeface="Noto Sans" panose="020B0502040504020204" pitchFamily="34" charset="0"/>
                <a:ea typeface="Noto Sans" panose="020B0502040504020204" pitchFamily="34" charset="0"/>
                <a:cs typeface="Noto Sans" panose="020B0502040504020204" pitchFamily="34" charset="0"/>
              </a:rPr>
              <a:t>risk factors </a:t>
            </a:r>
            <a:r>
              <a:rPr lang="en-AU">
                <a:latin typeface="Noto Sans" panose="020B0502040504020204" pitchFamily="34" charset="0"/>
                <a:ea typeface="Noto Sans" panose="020B0502040504020204" pitchFamily="34" charset="0"/>
                <a:cs typeface="Noto Sans" panose="020B0502040504020204" pitchFamily="34" charset="0"/>
              </a:rPr>
              <a:t>associated with obstructed labour</a:t>
            </a:r>
          </a:p>
          <a:p>
            <a:pPr>
              <a:lnSpc>
                <a:spcPct val="150000"/>
              </a:lnSpc>
              <a:spcBef>
                <a:spcPts val="215"/>
              </a:spcBef>
              <a:buClrTx/>
              <a:tabLst>
                <a:tab pos="1477645" algn="l"/>
              </a:tabLst>
              <a:defRPr/>
            </a:pPr>
            <a:r>
              <a:rPr lang="en-AU">
                <a:latin typeface="Noto Sans" panose="020B0502040504020204" pitchFamily="34" charset="0"/>
                <a:ea typeface="Noto Sans" panose="020B0502040504020204" pitchFamily="34" charset="0"/>
                <a:cs typeface="Noto Sans" panose="020B0502040504020204" pitchFamily="34" charset="0"/>
              </a:rPr>
              <a:t>Apply </a:t>
            </a:r>
            <a:r>
              <a:rPr lang="en-AU" b="1">
                <a:latin typeface="Noto Sans" panose="020B0502040504020204" pitchFamily="34" charset="0"/>
                <a:ea typeface="Noto Sans" panose="020B0502040504020204" pitchFamily="34" charset="0"/>
                <a:cs typeface="Noto Sans" panose="020B0502040504020204" pitchFamily="34" charset="0"/>
              </a:rPr>
              <a:t>shared decision-making </a:t>
            </a:r>
            <a:r>
              <a:rPr lang="en-AU">
                <a:latin typeface="Noto Sans" panose="020B0502040504020204" pitchFamily="34" charset="0"/>
                <a:ea typeface="Noto Sans" panose="020B0502040504020204" pitchFamily="34" charset="0"/>
                <a:cs typeface="Noto Sans" panose="020B0502040504020204" pitchFamily="34" charset="0"/>
              </a:rPr>
              <a:t>principles when discussing obstetric interventions</a:t>
            </a:r>
          </a:p>
          <a:p>
            <a:pPr>
              <a:lnSpc>
                <a:spcPct val="150000"/>
              </a:lnSpc>
              <a:spcBef>
                <a:spcPts val="215"/>
              </a:spcBef>
              <a:tabLst>
                <a:tab pos="1477645" algn="l"/>
              </a:tabLst>
            </a:pPr>
            <a:r>
              <a:rPr lang="en-AU" b="1">
                <a:latin typeface="Noto Sans" panose="020B0502040504020204" pitchFamily="34" charset="0"/>
                <a:ea typeface="Noto Sans" panose="020B0502040504020204" pitchFamily="34" charset="0"/>
                <a:cs typeface="Noto Sans" panose="020B0502040504020204" pitchFamily="34" charset="0"/>
              </a:rPr>
              <a:t>Detect delays </a:t>
            </a:r>
            <a:r>
              <a:rPr lang="en-AU">
                <a:latin typeface="Noto Sans" panose="020B0502040504020204" pitchFamily="34" charset="0"/>
                <a:ea typeface="Noto Sans" panose="020B0502040504020204" pitchFamily="34" charset="0"/>
                <a:cs typeface="Noto Sans" panose="020B0502040504020204" pitchFamily="34" charset="0"/>
              </a:rPr>
              <a:t>in labour progress and </a:t>
            </a:r>
            <a:r>
              <a:rPr lang="en-AU" b="1">
                <a:latin typeface="Noto Sans" panose="020B0502040504020204" pitchFamily="34" charset="0"/>
                <a:ea typeface="Noto Sans" panose="020B0502040504020204" pitchFamily="34" charset="0"/>
                <a:cs typeface="Noto Sans" panose="020B0502040504020204" pitchFamily="34" charset="0"/>
              </a:rPr>
              <a:t>initiate timely escalation </a:t>
            </a:r>
            <a:r>
              <a:rPr lang="en-AU">
                <a:latin typeface="Noto Sans" panose="020B0502040504020204" pitchFamily="34" charset="0"/>
                <a:ea typeface="Noto Sans" panose="020B0502040504020204" pitchFamily="34" charset="0"/>
                <a:cs typeface="Noto Sans" panose="020B0502040504020204" pitchFamily="34" charset="0"/>
              </a:rPr>
              <a:t>of care</a:t>
            </a:r>
          </a:p>
          <a:p>
            <a:endParaRPr lang="en-AU"/>
          </a:p>
        </p:txBody>
      </p:sp>
      <p:sp>
        <p:nvSpPr>
          <p:cNvPr id="5" name="Slide Number Placeholder 4">
            <a:extLst>
              <a:ext uri="{FF2B5EF4-FFF2-40B4-BE49-F238E27FC236}">
                <a16:creationId xmlns:a16="http://schemas.microsoft.com/office/drawing/2014/main" id="{2472209A-9418-E03D-096E-76B9A0D1051D}"/>
              </a:ext>
            </a:extLst>
          </p:cNvPr>
          <p:cNvSpPr>
            <a:spLocks noGrp="1"/>
          </p:cNvSpPr>
          <p:nvPr>
            <p:ph type="sldNum" sz="quarter" idx="11"/>
          </p:nvPr>
        </p:nvSpPr>
        <p:spPr/>
        <p:txBody>
          <a:bodyPr/>
          <a:lstStyle/>
          <a:p>
            <a:fld id="{E917DE0E-AFB1-41FD-BC35-27DB61CA125F}" type="slidenum">
              <a:rPr lang="en-AU" smtClean="0"/>
              <a:pPr/>
              <a:t>12</a:t>
            </a:fld>
            <a:endParaRPr lang="en-AU"/>
          </a:p>
        </p:txBody>
      </p:sp>
      <p:sp>
        <p:nvSpPr>
          <p:cNvPr id="6" name="Footer Placeholder 3">
            <a:extLst>
              <a:ext uri="{FF2B5EF4-FFF2-40B4-BE49-F238E27FC236}">
                <a16:creationId xmlns:a16="http://schemas.microsoft.com/office/drawing/2014/main" id="{A935829F-E5FE-93B7-DDBF-E000059499B8}"/>
              </a:ext>
            </a:extLst>
          </p:cNvPr>
          <p:cNvSpPr>
            <a:spLocks noGrp="1"/>
          </p:cNvSpPr>
          <p:nvPr>
            <p:ph type="ftr" sz="quarter" idx="10"/>
          </p:nvPr>
        </p:nvSpPr>
        <p:spPr>
          <a:xfrm>
            <a:off x="623390" y="6308221"/>
            <a:ext cx="9409047" cy="21712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V1 Effective:09/2025 Review: 09/2028</a:t>
            </a:r>
          </a:p>
        </p:txBody>
      </p:sp>
    </p:spTree>
    <p:extLst>
      <p:ext uri="{BB962C8B-B14F-4D97-AF65-F5344CB8AC3E}">
        <p14:creationId xmlns:p14="http://schemas.microsoft.com/office/powerpoint/2010/main" val="9530034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29E5-066B-8E40-D47A-30AB6B7EE1B6}"/>
              </a:ext>
            </a:extLst>
          </p:cNvPr>
          <p:cNvSpPr>
            <a:spLocks noGrp="1"/>
          </p:cNvSpPr>
          <p:nvPr>
            <p:ph type="title"/>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Case study – Talia</a:t>
            </a:r>
          </a:p>
        </p:txBody>
      </p:sp>
      <p:sp>
        <p:nvSpPr>
          <p:cNvPr id="3" name="Content Placeholder 2">
            <a:extLst>
              <a:ext uri="{FF2B5EF4-FFF2-40B4-BE49-F238E27FC236}">
                <a16:creationId xmlns:a16="http://schemas.microsoft.com/office/drawing/2014/main" id="{FF6EC0CF-BB89-70B7-6389-A935044298A6}"/>
              </a:ext>
            </a:extLst>
          </p:cNvPr>
          <p:cNvSpPr>
            <a:spLocks noGrp="1"/>
          </p:cNvSpPr>
          <p:nvPr>
            <p:ph idx="1"/>
          </p:nvPr>
        </p:nvSpPr>
        <p:spPr>
          <a:xfrm>
            <a:off x="623389" y="2298357"/>
            <a:ext cx="6634678" cy="3723030"/>
          </a:xfrm>
        </p:spPr>
        <p:txBody>
          <a:bodyPr>
            <a:normAutofit/>
          </a:bodyPr>
          <a:lstStyle/>
          <a:p>
            <a:pPr marL="0" lvl="0" indent="0">
              <a:lnSpc>
                <a:spcPct val="110000"/>
              </a:lnSpc>
              <a:spcBef>
                <a:spcPts val="600"/>
              </a:spcBef>
              <a:spcAft>
                <a:spcPts val="600"/>
              </a:spcAft>
              <a:buNone/>
            </a:pPr>
            <a:r>
              <a:rPr lang="en-AU" b="1">
                <a:effectLst/>
                <a:latin typeface="Noto Sans" panose="020B0502040504020204" pitchFamily="34" charset="0"/>
                <a:ea typeface="Noto Sans" panose="020B0502040504020204" pitchFamily="34" charset="0"/>
                <a:cs typeface="Noto Sans" panose="020B0502040504020204" pitchFamily="34" charset="0"/>
              </a:rPr>
              <a:t>Create </a:t>
            </a:r>
            <a:r>
              <a:rPr lang="en-AU" b="1">
                <a:latin typeface="Noto Sans" panose="020B0502040504020204" pitchFamily="34" charset="0"/>
                <a:ea typeface="Noto Sans" panose="020B0502040504020204" pitchFamily="34" charset="0"/>
                <a:cs typeface="Noto Sans" panose="020B0502040504020204" pitchFamily="34" charset="0"/>
              </a:rPr>
              <a:t>a plan of care </a:t>
            </a:r>
            <a:r>
              <a:rPr lang="en-AU">
                <a:effectLst/>
                <a:latin typeface="Noto Sans" panose="020B0502040504020204" pitchFamily="34" charset="0"/>
                <a:ea typeface="Noto Sans" panose="020B0502040504020204" pitchFamily="34" charset="0"/>
                <a:cs typeface="Noto Sans" panose="020B0502040504020204" pitchFamily="34" charset="0"/>
              </a:rPr>
              <a:t>(25mins) </a:t>
            </a:r>
          </a:p>
          <a:p>
            <a:pPr marL="0" lvl="0" indent="0">
              <a:lnSpc>
                <a:spcPct val="110000"/>
              </a:lnSpc>
              <a:spcBef>
                <a:spcPts val="600"/>
              </a:spcBef>
              <a:spcAft>
                <a:spcPts val="600"/>
              </a:spcAft>
              <a:buNone/>
            </a:pPr>
            <a:r>
              <a:rPr lang="en-AU">
                <a:effectLst/>
                <a:latin typeface="Noto Sans" panose="020B0502040504020204" pitchFamily="34" charset="0"/>
                <a:ea typeface="Noto Sans" panose="020B0502040504020204" pitchFamily="34" charset="0"/>
                <a:cs typeface="Noto Sans" panose="020B0502040504020204" pitchFamily="34" charset="0"/>
              </a:rPr>
              <a:t>You will </a:t>
            </a:r>
            <a:r>
              <a:rPr lang="en-AU">
                <a:latin typeface="Noto Sans" panose="020B0502040504020204" pitchFamily="34" charset="0"/>
                <a:ea typeface="Noto Sans" panose="020B0502040504020204" pitchFamily="34" charset="0"/>
                <a:cs typeface="Noto Sans" panose="020B0502040504020204" pitchFamily="34" charset="0"/>
              </a:rPr>
              <a:t>be given a scenario card that focuses on a time point within the case study.</a:t>
            </a:r>
          </a:p>
          <a:p>
            <a:pPr marL="0" lvl="0" indent="0">
              <a:lnSpc>
                <a:spcPct val="110000"/>
              </a:lnSpc>
              <a:spcBef>
                <a:spcPts val="600"/>
              </a:spcBef>
              <a:spcAft>
                <a:spcPts val="600"/>
              </a:spcAft>
              <a:buNone/>
            </a:pPr>
            <a:r>
              <a:rPr lang="en-AU">
                <a:effectLst/>
                <a:latin typeface="Noto Sans" panose="020B0502040504020204" pitchFamily="34" charset="0"/>
                <a:ea typeface="Noto Sans" panose="020B0502040504020204" pitchFamily="34" charset="0"/>
                <a:cs typeface="Noto Sans" panose="020B0502040504020204" pitchFamily="34" charset="0"/>
              </a:rPr>
              <a:t>Each group will make an appropriate plan of care for that time point utilising the shared decision-making process.</a:t>
            </a:r>
          </a:p>
          <a:p>
            <a:pPr marL="0" indent="0">
              <a:buNone/>
            </a:pPr>
            <a:r>
              <a:rPr lang="en-AU">
                <a:latin typeface="Noto Sans" panose="020B0502040504020204" pitchFamily="34" charset="0"/>
                <a:ea typeface="Noto Sans" panose="020B0502040504020204" pitchFamily="34" charset="0"/>
                <a:cs typeface="Noto Sans" panose="020B0502040504020204" pitchFamily="34" charset="0"/>
              </a:rPr>
              <a:t>Once you have completed a time point, ask the facilitator for the next one, until your group has reached a mode of birth.</a:t>
            </a:r>
            <a:endParaRPr lang="en-AU"/>
          </a:p>
        </p:txBody>
      </p:sp>
      <p:sp>
        <p:nvSpPr>
          <p:cNvPr id="5" name="Slide Number Placeholder 4">
            <a:extLst>
              <a:ext uri="{FF2B5EF4-FFF2-40B4-BE49-F238E27FC236}">
                <a16:creationId xmlns:a16="http://schemas.microsoft.com/office/drawing/2014/main" id="{F2045FE2-19B2-5778-BF32-A549D32A739D}"/>
              </a:ext>
            </a:extLst>
          </p:cNvPr>
          <p:cNvSpPr>
            <a:spLocks noGrp="1"/>
          </p:cNvSpPr>
          <p:nvPr>
            <p:ph type="sldNum" sz="quarter" idx="11"/>
          </p:nvPr>
        </p:nvSpPr>
        <p:spPr/>
        <p:txBody>
          <a:bodyPr/>
          <a:lstStyle/>
          <a:p>
            <a:fld id="{E917DE0E-AFB1-41FD-BC35-27DB61CA125F}" type="slidenum">
              <a:rPr lang="en-AU" smtClean="0"/>
              <a:pPr/>
              <a:t>13</a:t>
            </a:fld>
            <a:endParaRPr lang="en-AU"/>
          </a:p>
        </p:txBody>
      </p:sp>
      <p:pic>
        <p:nvPicPr>
          <p:cNvPr id="13" name="Picture 12" descr="A diagram of a pregnant person&#10;&#10;AI-generated content may be incorrect.">
            <a:extLst>
              <a:ext uri="{FF2B5EF4-FFF2-40B4-BE49-F238E27FC236}">
                <a16:creationId xmlns:a16="http://schemas.microsoft.com/office/drawing/2014/main" id="{D22A2815-24D3-C4F2-00A2-8DF7678EC479}"/>
              </a:ext>
            </a:extLst>
          </p:cNvPr>
          <p:cNvPicPr>
            <a:picLocks noChangeAspect="1"/>
          </p:cNvPicPr>
          <p:nvPr/>
        </p:nvPicPr>
        <p:blipFill>
          <a:blip r:embed="rId3"/>
          <a:stretch>
            <a:fillRect/>
          </a:stretch>
        </p:blipFill>
        <p:spPr>
          <a:xfrm>
            <a:off x="7258067" y="1196752"/>
            <a:ext cx="4986047" cy="4986047"/>
          </a:xfrm>
          <a:prstGeom prst="rect">
            <a:avLst/>
          </a:prstGeom>
        </p:spPr>
      </p:pic>
      <p:sp>
        <p:nvSpPr>
          <p:cNvPr id="6" name="Footer Placeholder 3">
            <a:extLst>
              <a:ext uri="{FF2B5EF4-FFF2-40B4-BE49-F238E27FC236}">
                <a16:creationId xmlns:a16="http://schemas.microsoft.com/office/drawing/2014/main" id="{FC59D25B-9C32-E257-9AFD-501DC0E94DBA}"/>
              </a:ext>
            </a:extLst>
          </p:cNvPr>
          <p:cNvSpPr>
            <a:spLocks noGrp="1"/>
          </p:cNvSpPr>
          <p:nvPr>
            <p:ph type="ftr" sz="quarter" idx="10"/>
          </p:nvPr>
        </p:nvSpPr>
        <p:spPr>
          <a:xfrm>
            <a:off x="623390" y="6308221"/>
            <a:ext cx="9409047" cy="21712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V1 Effective:09/2025 Review: 09/2028</a:t>
            </a:r>
          </a:p>
        </p:txBody>
      </p:sp>
    </p:spTree>
    <p:extLst>
      <p:ext uri="{BB962C8B-B14F-4D97-AF65-F5344CB8AC3E}">
        <p14:creationId xmlns:p14="http://schemas.microsoft.com/office/powerpoint/2010/main" val="2952839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B0C8-9219-3CCC-0CBE-8733913DF7E8}"/>
              </a:ext>
            </a:extLst>
          </p:cNvPr>
          <p:cNvSpPr>
            <a:spLocks noGrp="1"/>
          </p:cNvSpPr>
          <p:nvPr>
            <p:ph type="title"/>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Present your plan of care</a:t>
            </a:r>
          </a:p>
        </p:txBody>
      </p:sp>
      <p:pic>
        <p:nvPicPr>
          <p:cNvPr id="8" name="Picture Placeholder 7" descr="People sitting in group">
            <a:extLst>
              <a:ext uri="{FF2B5EF4-FFF2-40B4-BE49-F238E27FC236}">
                <a16:creationId xmlns:a16="http://schemas.microsoft.com/office/drawing/2014/main" id="{6FF4FA1E-B159-A331-8074-8F567EFFF075}"/>
              </a:ext>
            </a:extLst>
          </p:cNvPr>
          <p:cNvPicPr>
            <a:picLocks noGrp="1" noChangeAspect="1"/>
          </p:cNvPicPr>
          <p:nvPr>
            <p:ph type="pic" idx="10"/>
          </p:nvPr>
        </p:nvPicPr>
        <p:blipFill>
          <a:blip r:embed="rId3"/>
          <a:srcRect l="12763" r="12763"/>
          <a:stretch>
            <a:fillRect/>
          </a:stretch>
        </p:blipFill>
        <p:spPr/>
      </p:pic>
      <p:sp>
        <p:nvSpPr>
          <p:cNvPr id="6" name="Slide Number Placeholder 5">
            <a:extLst>
              <a:ext uri="{FF2B5EF4-FFF2-40B4-BE49-F238E27FC236}">
                <a16:creationId xmlns:a16="http://schemas.microsoft.com/office/drawing/2014/main" id="{FD2CBDD2-F09F-BF4B-55B1-D3BF7DE59B50}"/>
              </a:ext>
            </a:extLst>
          </p:cNvPr>
          <p:cNvSpPr>
            <a:spLocks noGrp="1"/>
          </p:cNvSpPr>
          <p:nvPr>
            <p:ph type="sldNum" sz="quarter" idx="12"/>
          </p:nvPr>
        </p:nvSpPr>
        <p:spPr/>
        <p:txBody>
          <a:bodyPr/>
          <a:lstStyle/>
          <a:p>
            <a:fld id="{E917DE0E-AFB1-41FD-BC35-27DB61CA125F}" type="slidenum">
              <a:rPr lang="en-AU" smtClean="0"/>
              <a:pPr/>
              <a:t>14</a:t>
            </a:fld>
            <a:endParaRPr lang="en-AU"/>
          </a:p>
        </p:txBody>
      </p:sp>
      <p:sp>
        <p:nvSpPr>
          <p:cNvPr id="3" name="Content Placeholder 2">
            <a:extLst>
              <a:ext uri="{FF2B5EF4-FFF2-40B4-BE49-F238E27FC236}">
                <a16:creationId xmlns:a16="http://schemas.microsoft.com/office/drawing/2014/main" id="{B00BCB13-F00F-331B-E635-561B0AAF6B0B}"/>
              </a:ext>
            </a:extLst>
          </p:cNvPr>
          <p:cNvSpPr>
            <a:spLocks noGrp="1"/>
          </p:cNvSpPr>
          <p:nvPr>
            <p:ph sz="half" idx="1"/>
          </p:nvPr>
        </p:nvSpPr>
        <p:spPr>
          <a:xfrm>
            <a:off x="623389" y="2909985"/>
            <a:ext cx="5295336" cy="1758321"/>
          </a:xfrm>
        </p:spPr>
        <p:txBody>
          <a:bodyPr>
            <a:normAutofit/>
          </a:bodyPr>
          <a:lstStyle/>
          <a:p>
            <a:pPr marL="0" indent="0">
              <a:buNone/>
            </a:pPr>
            <a:r>
              <a:rPr lang="en-AU">
                <a:latin typeface="Noto Sans" panose="020B0502040504020204" pitchFamily="34" charset="0"/>
                <a:ea typeface="Noto Sans" panose="020B0502040504020204" pitchFamily="34" charset="0"/>
                <a:cs typeface="Noto Sans" panose="020B0502040504020204" pitchFamily="34" charset="0"/>
              </a:rPr>
              <a:t>Nominate someone to present your plan of care for each time point. </a:t>
            </a:r>
            <a:endParaRPr lang="en-AU"/>
          </a:p>
        </p:txBody>
      </p:sp>
    </p:spTree>
    <p:extLst>
      <p:ext uri="{BB962C8B-B14F-4D97-AF65-F5344CB8AC3E}">
        <p14:creationId xmlns:p14="http://schemas.microsoft.com/office/powerpoint/2010/main" val="1484736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20DD-EFE2-496A-4A84-03D405A843A4}"/>
              </a:ext>
            </a:extLst>
          </p:cNvPr>
          <p:cNvSpPr>
            <a:spLocks noGrp="1"/>
          </p:cNvSpPr>
          <p:nvPr>
            <p:ph type="title"/>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Case study - Outcome</a:t>
            </a:r>
          </a:p>
        </p:txBody>
      </p:sp>
      <p:pic>
        <p:nvPicPr>
          <p:cNvPr id="8" name="Picture Placeholder 7" descr="A group of people looking at a baby&#10;&#10;AI-generated content may be incorrect.">
            <a:extLst>
              <a:ext uri="{FF2B5EF4-FFF2-40B4-BE49-F238E27FC236}">
                <a16:creationId xmlns:a16="http://schemas.microsoft.com/office/drawing/2014/main" id="{15CBD1DE-2724-A992-F8BA-BEDE191985D3}"/>
              </a:ext>
            </a:extLst>
          </p:cNvPr>
          <p:cNvPicPr>
            <a:picLocks noGrp="1" noChangeAspect="1"/>
          </p:cNvPicPr>
          <p:nvPr>
            <p:ph type="pic" idx="10"/>
          </p:nvPr>
        </p:nvPicPr>
        <p:blipFill>
          <a:blip r:embed="rId3"/>
          <a:srcRect l="12723" r="12723"/>
          <a:stretch>
            <a:fillRect/>
          </a:stretch>
        </p:blipFill>
        <p:spPr/>
      </p:pic>
      <p:sp>
        <p:nvSpPr>
          <p:cNvPr id="6" name="Slide Number Placeholder 5">
            <a:extLst>
              <a:ext uri="{FF2B5EF4-FFF2-40B4-BE49-F238E27FC236}">
                <a16:creationId xmlns:a16="http://schemas.microsoft.com/office/drawing/2014/main" id="{EF17E973-589C-D447-4189-829D58FCF350}"/>
              </a:ext>
            </a:extLst>
          </p:cNvPr>
          <p:cNvSpPr>
            <a:spLocks noGrp="1"/>
          </p:cNvSpPr>
          <p:nvPr>
            <p:ph type="sldNum" sz="quarter" idx="12"/>
          </p:nvPr>
        </p:nvSpPr>
        <p:spPr/>
        <p:txBody>
          <a:bodyPr/>
          <a:lstStyle/>
          <a:p>
            <a:fld id="{E917DE0E-AFB1-41FD-BC35-27DB61CA125F}" type="slidenum">
              <a:rPr lang="en-AU" smtClean="0"/>
              <a:pPr/>
              <a:t>15</a:t>
            </a:fld>
            <a:endParaRPr lang="en-AU"/>
          </a:p>
        </p:txBody>
      </p:sp>
      <p:sp>
        <p:nvSpPr>
          <p:cNvPr id="7" name="Content Placeholder 2">
            <a:extLst>
              <a:ext uri="{FF2B5EF4-FFF2-40B4-BE49-F238E27FC236}">
                <a16:creationId xmlns:a16="http://schemas.microsoft.com/office/drawing/2014/main" id="{F2CF5C56-BDF3-3688-23E4-5295C632F06C}"/>
              </a:ext>
            </a:extLst>
          </p:cNvPr>
          <p:cNvSpPr>
            <a:spLocks noGrp="1"/>
          </p:cNvSpPr>
          <p:nvPr>
            <p:ph sz="half" idx="1"/>
          </p:nvPr>
        </p:nvSpPr>
        <p:spPr>
          <a:xfrm>
            <a:off x="623888" y="1196975"/>
            <a:ext cx="5294312" cy="4824413"/>
          </a:xfrm>
        </p:spPr>
        <p:txBody>
          <a:bodyPr/>
          <a:lstStyle/>
          <a:p>
            <a:pPr marL="0" indent="0">
              <a:buNone/>
            </a:pPr>
            <a:r>
              <a:rPr lang="en-AU">
                <a:latin typeface="Noto Sans" panose="020B0502040504020204" pitchFamily="34" charset="0"/>
                <a:ea typeface="Noto Sans" panose="020B0502040504020204" pitchFamily="34" charset="0"/>
                <a:cs typeface="Noto Sans" panose="020B0502040504020204" pitchFamily="34" charset="0"/>
              </a:rPr>
              <a:t>Through </a:t>
            </a:r>
            <a:r>
              <a:rPr lang="en-AU" b="1">
                <a:latin typeface="Noto Sans" panose="020B0502040504020204" pitchFamily="34" charset="0"/>
                <a:ea typeface="Noto Sans" panose="020B0502040504020204" pitchFamily="34" charset="0"/>
                <a:cs typeface="Noto Sans" panose="020B0502040504020204" pitchFamily="34" charset="0"/>
              </a:rPr>
              <a:t>recognition of risk factors </a:t>
            </a:r>
            <a:r>
              <a:rPr lang="en-AU">
                <a:latin typeface="Noto Sans" panose="020B0502040504020204" pitchFamily="34" charset="0"/>
                <a:ea typeface="Noto Sans" panose="020B0502040504020204" pitchFamily="34" charset="0"/>
                <a:cs typeface="Noto Sans" panose="020B0502040504020204" pitchFamily="34" charset="0"/>
              </a:rPr>
              <a:t>for obstructed labour, </a:t>
            </a:r>
            <a:r>
              <a:rPr lang="en-AU" b="1">
                <a:latin typeface="Noto Sans" panose="020B0502040504020204" pitchFamily="34" charset="0"/>
                <a:ea typeface="Noto Sans" panose="020B0502040504020204" pitchFamily="34" charset="0"/>
                <a:cs typeface="Noto Sans" panose="020B0502040504020204" pitchFamily="34" charset="0"/>
              </a:rPr>
              <a:t>shared-decision making </a:t>
            </a:r>
            <a:r>
              <a:rPr lang="en-AU">
                <a:latin typeface="Noto Sans" panose="020B0502040504020204" pitchFamily="34" charset="0"/>
                <a:ea typeface="Noto Sans" panose="020B0502040504020204" pitchFamily="34" charset="0"/>
                <a:cs typeface="Noto Sans" panose="020B0502040504020204" pitchFamily="34" charset="0"/>
              </a:rPr>
              <a:t>and the provision of </a:t>
            </a:r>
            <a:r>
              <a:rPr lang="en-AU" b="1">
                <a:latin typeface="Noto Sans" panose="020B0502040504020204" pitchFamily="34" charset="0"/>
                <a:ea typeface="Noto Sans" panose="020B0502040504020204" pitchFamily="34" charset="0"/>
                <a:cs typeface="Noto Sans" panose="020B0502040504020204" pitchFamily="34" charset="0"/>
              </a:rPr>
              <a:t>woman-centred care</a:t>
            </a:r>
            <a:r>
              <a:rPr lang="en-AU">
                <a:latin typeface="Noto Sans" panose="020B0502040504020204" pitchFamily="34" charset="0"/>
                <a:ea typeface="Noto Sans" panose="020B0502040504020204" pitchFamily="34" charset="0"/>
                <a:cs typeface="Noto Sans" panose="020B0502040504020204" pitchFamily="34" charset="0"/>
              </a:rPr>
              <a:t>:</a:t>
            </a:r>
          </a:p>
          <a:p>
            <a:pPr marL="0" indent="0">
              <a:buNone/>
            </a:pPr>
            <a:endParaRPr lang="en-AU">
              <a:latin typeface="Noto Sans" panose="020B0502040504020204" pitchFamily="34" charset="0"/>
              <a:ea typeface="Noto Sans" panose="020B0502040504020204" pitchFamily="34" charset="0"/>
              <a:cs typeface="Noto Sans" panose="020B0502040504020204" pitchFamily="34" charset="0"/>
            </a:endParaRPr>
          </a:p>
          <a:p>
            <a:pPr marL="342900" lvl="4" indent="-342900">
              <a:buFont typeface="Arial" panose="020B0604020202020204" pitchFamily="34" charset="0"/>
              <a:buChar char="•"/>
            </a:pPr>
            <a:r>
              <a:rPr lang="en-AU" sz="2000">
                <a:latin typeface="Noto Sans" panose="020B0502040504020204" pitchFamily="34" charset="0"/>
                <a:ea typeface="Noto Sans" panose="020B0502040504020204" pitchFamily="34" charset="0"/>
                <a:cs typeface="Noto Sans" panose="020B0502040504020204" pitchFamily="34" charset="0"/>
              </a:rPr>
              <a:t>Talia’s baby is born with Apgar’s of 7 &amp; 9. Tactile stimulation provided. Weight 4070g.</a:t>
            </a:r>
          </a:p>
          <a:p>
            <a:pPr marL="342900" lvl="4" indent="-342900">
              <a:buFont typeface="Arial" panose="020B0604020202020204" pitchFamily="34" charset="0"/>
              <a:buChar char="•"/>
            </a:pPr>
            <a:r>
              <a:rPr lang="en-AU" sz="2000">
                <a:latin typeface="Noto Sans" panose="020B0502040504020204" pitchFamily="34" charset="0"/>
                <a:ea typeface="Noto Sans" panose="020B0502040504020204" pitchFamily="34" charset="0"/>
                <a:cs typeface="Noto Sans" panose="020B0502040504020204" pitchFamily="34" charset="0"/>
              </a:rPr>
              <a:t>Despite requiring intervention to birth her baby, Talia felt well informed and supported through the decisions that were made throughout her labour and birth. </a:t>
            </a:r>
          </a:p>
        </p:txBody>
      </p:sp>
    </p:spTree>
    <p:extLst>
      <p:ext uri="{BB962C8B-B14F-4D97-AF65-F5344CB8AC3E}">
        <p14:creationId xmlns:p14="http://schemas.microsoft.com/office/powerpoint/2010/main" val="9416958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3FBC2C-C839-99A6-69D4-C45C6EB8CC7E}"/>
              </a:ext>
            </a:extLst>
          </p:cNvPr>
          <p:cNvSpPr>
            <a:spLocks noGrp="1"/>
          </p:cNvSpPr>
          <p:nvPr>
            <p:ph sz="half" idx="1"/>
          </p:nvPr>
        </p:nvSpPr>
        <p:spPr>
          <a:xfrm>
            <a:off x="623389" y="1196751"/>
            <a:ext cx="10197011" cy="4447911"/>
          </a:xfrm>
        </p:spPr>
        <p:txBody>
          <a:bodyPr>
            <a:normAutofit fontScale="92500" lnSpcReduction="10000"/>
          </a:bodyPr>
          <a:lstStyle/>
          <a:p>
            <a:pPr>
              <a:lnSpc>
                <a:spcPct val="120000"/>
              </a:lnSpc>
            </a:pPr>
            <a:r>
              <a:rPr lang="en-AU">
                <a:latin typeface="Noto Sans" panose="020B0502040504020204" pitchFamily="34" charset="0"/>
                <a:ea typeface="Noto Sans" panose="020B0502040504020204" pitchFamily="34" charset="0"/>
                <a:cs typeface="Noto Sans" panose="020B0502040504020204" pitchFamily="34" charset="0"/>
              </a:rPr>
              <a:t>The case study has offered a valuable opportunity to identify key risk factors, initiate timely escalation and apply shared decision-making principles to enhance maternity care. </a:t>
            </a:r>
          </a:p>
          <a:p>
            <a:pPr>
              <a:lnSpc>
                <a:spcPct val="120000"/>
              </a:lnSpc>
            </a:pPr>
            <a:r>
              <a:rPr lang="en-AU">
                <a:latin typeface="Noto Sans" panose="020B0502040504020204" pitchFamily="34" charset="0"/>
                <a:ea typeface="Noto Sans" panose="020B0502040504020204" pitchFamily="34" charset="0"/>
                <a:cs typeface="Noto Sans" panose="020B0502040504020204" pitchFamily="34" charset="0"/>
              </a:rPr>
              <a:t>You can apply the shared decision-making process in your clinical practice to: </a:t>
            </a:r>
          </a:p>
          <a:p>
            <a:pPr lvl="1">
              <a:lnSpc>
                <a:spcPct val="120000"/>
              </a:lnSpc>
              <a:buFontTx/>
              <a:buChar char="-"/>
            </a:pPr>
            <a:r>
              <a:rPr lang="en-AU">
                <a:latin typeface="Noto Sans" panose="020B0502040504020204" pitchFamily="34" charset="0"/>
                <a:ea typeface="Noto Sans" panose="020B0502040504020204" pitchFamily="34" charset="0"/>
                <a:cs typeface="Noto Sans" panose="020B0502040504020204" pitchFamily="34" charset="0"/>
              </a:rPr>
              <a:t>facilitate meaningful conversations and respectful communication with women about their values and preferences</a:t>
            </a:r>
          </a:p>
          <a:p>
            <a:pPr lvl="1">
              <a:lnSpc>
                <a:spcPct val="120000"/>
              </a:lnSpc>
              <a:buFontTx/>
              <a:buChar char="-"/>
            </a:pPr>
            <a:r>
              <a:rPr lang="en-AU">
                <a:latin typeface="Noto Sans" panose="020B0502040504020204" pitchFamily="34" charset="0"/>
                <a:ea typeface="Noto Sans" panose="020B0502040504020204" pitchFamily="34" charset="0"/>
                <a:cs typeface="Noto Sans" panose="020B0502040504020204" pitchFamily="34" charset="0"/>
              </a:rPr>
              <a:t>integrate your clinical assessments and professional judgement </a:t>
            </a:r>
          </a:p>
          <a:p>
            <a:pPr lvl="1">
              <a:lnSpc>
                <a:spcPct val="120000"/>
              </a:lnSpc>
              <a:buFontTx/>
              <a:buChar char="-"/>
            </a:pPr>
            <a:r>
              <a:rPr lang="en-AU">
                <a:latin typeface="Noto Sans" panose="020B0502040504020204" pitchFamily="34" charset="0"/>
                <a:ea typeface="Noto Sans" panose="020B0502040504020204" pitchFamily="34" charset="0"/>
                <a:cs typeface="Noto Sans" panose="020B0502040504020204" pitchFamily="34" charset="0"/>
              </a:rPr>
              <a:t>provide evidence-based recommendations aligned with current guidelines and research</a:t>
            </a:r>
          </a:p>
          <a:p>
            <a:pPr lvl="1">
              <a:lnSpc>
                <a:spcPct val="120000"/>
              </a:lnSpc>
              <a:buFontTx/>
              <a:buChar char="-"/>
            </a:pPr>
            <a:r>
              <a:rPr lang="en-AU">
                <a:latin typeface="Noto Sans" panose="020B0502040504020204" pitchFamily="34" charset="0"/>
                <a:ea typeface="Noto Sans" panose="020B0502040504020204" pitchFamily="34" charset="0"/>
                <a:cs typeface="Noto Sans" panose="020B0502040504020204" pitchFamily="34" charset="0"/>
              </a:rPr>
              <a:t>support women with informed decision making and consent </a:t>
            </a:r>
          </a:p>
          <a:p>
            <a:pPr lvl="1">
              <a:lnSpc>
                <a:spcPct val="120000"/>
              </a:lnSpc>
              <a:buFontTx/>
              <a:buChar char="-"/>
            </a:pPr>
            <a:r>
              <a:rPr lang="en-AU">
                <a:latin typeface="Noto Sans" panose="020B0502040504020204" pitchFamily="34" charset="0"/>
                <a:ea typeface="Noto Sans" panose="020B0502040504020204" pitchFamily="34" charset="0"/>
                <a:cs typeface="Noto Sans" panose="020B0502040504020204" pitchFamily="34" charset="0"/>
              </a:rPr>
              <a:t>deliver authentic, woman-centred care that supports positive outcomes for women and their newborns. </a:t>
            </a:r>
          </a:p>
        </p:txBody>
      </p:sp>
      <p:sp>
        <p:nvSpPr>
          <p:cNvPr id="2" name="Title 1">
            <a:extLst>
              <a:ext uri="{FF2B5EF4-FFF2-40B4-BE49-F238E27FC236}">
                <a16:creationId xmlns:a16="http://schemas.microsoft.com/office/drawing/2014/main" id="{12DCB846-63C3-869B-3C2E-72FAB4089DDF}"/>
              </a:ext>
            </a:extLst>
          </p:cNvPr>
          <p:cNvSpPr>
            <a:spLocks noGrp="1"/>
          </p:cNvSpPr>
          <p:nvPr>
            <p:ph type="title"/>
          </p:nvPr>
        </p:nvSpPr>
        <p:spPr>
          <a:xfrm>
            <a:off x="623391" y="116632"/>
            <a:ext cx="11041227" cy="778098"/>
          </a:xfrm>
        </p:spPr>
        <p:txBody>
          <a:bodyPr anchor="b">
            <a:normAutofit/>
          </a:bodyPr>
          <a:lstStyle/>
          <a:p>
            <a:r>
              <a:rPr lang="en-AU">
                <a:latin typeface="Noto Sans" panose="020B0502040504020204" pitchFamily="34" charset="0"/>
                <a:ea typeface="Noto Sans" panose="020B0502040504020204" pitchFamily="34" charset="0"/>
                <a:cs typeface="Noto Sans" panose="020B0502040504020204" pitchFamily="34" charset="0"/>
              </a:rPr>
              <a:t>Summary</a:t>
            </a:r>
          </a:p>
        </p:txBody>
      </p:sp>
      <p:sp>
        <p:nvSpPr>
          <p:cNvPr id="5" name="Footer Placeholder 4">
            <a:extLst>
              <a:ext uri="{FF2B5EF4-FFF2-40B4-BE49-F238E27FC236}">
                <a16:creationId xmlns:a16="http://schemas.microsoft.com/office/drawing/2014/main" id="{931559B3-180C-1F63-6CD1-AF72958551CF}"/>
              </a:ext>
            </a:extLst>
          </p:cNvPr>
          <p:cNvSpPr>
            <a:spLocks noGrp="1"/>
          </p:cNvSpPr>
          <p:nvPr>
            <p:ph type="ftr" sz="quarter" idx="10"/>
          </p:nvPr>
        </p:nvSpPr>
        <p:spPr>
          <a:xfrm>
            <a:off x="623390" y="6308221"/>
            <a:ext cx="9409047" cy="217124"/>
          </a:xfrm>
        </p:spPr>
        <p:txBody>
          <a:bodyPr anchor="ctr">
            <a:normAutofit/>
          </a:bodyPr>
          <a:lstStyle/>
          <a:p>
            <a:pPr>
              <a:spcAft>
                <a:spcPts val="600"/>
              </a:spcAft>
            </a:pPr>
            <a:r>
              <a:rPr lang="en-AU"/>
              <a:t>V[XX] Effective: [MM/YYYY] Review: [MM/YYYY]</a:t>
            </a:r>
          </a:p>
        </p:txBody>
      </p:sp>
      <p:sp>
        <p:nvSpPr>
          <p:cNvPr id="6" name="Slide Number Placeholder 5">
            <a:extLst>
              <a:ext uri="{FF2B5EF4-FFF2-40B4-BE49-F238E27FC236}">
                <a16:creationId xmlns:a16="http://schemas.microsoft.com/office/drawing/2014/main" id="{17B0D7D6-2707-6A52-312E-FDAD6835F9E7}"/>
              </a:ext>
            </a:extLst>
          </p:cNvPr>
          <p:cNvSpPr>
            <a:spLocks noGrp="1"/>
          </p:cNvSpPr>
          <p:nvPr>
            <p:ph type="sldNum" sz="quarter" idx="11"/>
          </p:nvPr>
        </p:nvSpPr>
        <p:spPr>
          <a:xfrm>
            <a:off x="11141578" y="6308220"/>
            <a:ext cx="523373" cy="217125"/>
          </a:xfrm>
        </p:spPr>
        <p:txBody>
          <a:bodyPr anchor="ctr">
            <a:normAutofit/>
          </a:bodyPr>
          <a:lstStyle/>
          <a:p>
            <a:pPr>
              <a:spcAft>
                <a:spcPts val="600"/>
              </a:spcAft>
            </a:pPr>
            <a:fld id="{E917DE0E-AFB1-41FD-BC35-27DB61CA125F}" type="slidenum">
              <a:rPr lang="en-AU" smtClean="0"/>
              <a:pPr>
                <a:spcAft>
                  <a:spcPts val="600"/>
                </a:spcAft>
              </a:pPr>
              <a:t>16</a:t>
            </a:fld>
            <a:endParaRPr lang="en-AU"/>
          </a:p>
        </p:txBody>
      </p:sp>
    </p:spTree>
    <p:extLst>
      <p:ext uri="{BB962C8B-B14F-4D97-AF65-F5344CB8AC3E}">
        <p14:creationId xmlns:p14="http://schemas.microsoft.com/office/powerpoint/2010/main" val="5535630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1C916-AC34-35DF-C0AF-1E69329110C9}"/>
              </a:ext>
            </a:extLst>
          </p:cNvPr>
          <p:cNvSpPr>
            <a:spLocks noGrp="1"/>
          </p:cNvSpPr>
          <p:nvPr>
            <p:ph type="title"/>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Learning outcomes</a:t>
            </a:r>
          </a:p>
        </p:txBody>
      </p:sp>
      <p:sp>
        <p:nvSpPr>
          <p:cNvPr id="3" name="Content Placeholder 2">
            <a:extLst>
              <a:ext uri="{FF2B5EF4-FFF2-40B4-BE49-F238E27FC236}">
                <a16:creationId xmlns:a16="http://schemas.microsoft.com/office/drawing/2014/main" id="{9B33DEF1-74E0-6074-A741-82B5A1481A46}"/>
              </a:ext>
            </a:extLst>
          </p:cNvPr>
          <p:cNvSpPr>
            <a:spLocks noGrp="1"/>
          </p:cNvSpPr>
          <p:nvPr>
            <p:ph idx="1"/>
          </p:nvPr>
        </p:nvSpPr>
        <p:spPr>
          <a:xfrm>
            <a:off x="623389" y="1196752"/>
            <a:ext cx="11041230" cy="4608512"/>
          </a:xfrm>
        </p:spPr>
        <p:txBody>
          <a:bodyPr>
            <a:normAutofit/>
          </a:bodyPr>
          <a:lstStyle/>
          <a:p>
            <a:pPr>
              <a:lnSpc>
                <a:spcPct val="150000"/>
              </a:lnSpc>
              <a:spcBef>
                <a:spcPts val="215"/>
              </a:spcBef>
              <a:tabLst>
                <a:tab pos="1477645" algn="l"/>
              </a:tabLst>
            </a:pPr>
            <a:r>
              <a:rPr lang="en-AU" sz="1800">
                <a:latin typeface="Noto Sans" panose="020B0502040504020204" pitchFamily="34" charset="0"/>
                <a:ea typeface="Times New Roman" panose="02020603050405020304" pitchFamily="18" charset="0"/>
                <a:cs typeface="Times New Roman" panose="02020603050405020304" pitchFamily="18" charset="0"/>
              </a:rPr>
              <a:t>Identify key risk factors associated with obstructed labour</a:t>
            </a:r>
          </a:p>
          <a:p>
            <a:pPr>
              <a:lnSpc>
                <a:spcPct val="150000"/>
              </a:lnSpc>
              <a:spcBef>
                <a:spcPts val="215"/>
              </a:spcBef>
              <a:tabLst>
                <a:tab pos="1477645" algn="l"/>
              </a:tabLst>
            </a:pPr>
            <a:r>
              <a:rPr lang="en-AU" sz="1800">
                <a:latin typeface="Noto Sans" panose="020B0502040504020204" pitchFamily="34" charset="0"/>
                <a:ea typeface="Times New Roman" panose="02020603050405020304" pitchFamily="18" charset="0"/>
                <a:cs typeface="Times New Roman" panose="02020603050405020304" pitchFamily="18" charset="0"/>
              </a:rPr>
              <a:t>Apply shared decision-making principles when discussing interventions</a:t>
            </a:r>
          </a:p>
          <a:p>
            <a:pPr>
              <a:lnSpc>
                <a:spcPct val="150000"/>
              </a:lnSpc>
              <a:spcBef>
                <a:spcPts val="215"/>
              </a:spcBef>
              <a:tabLst>
                <a:tab pos="1477645" algn="l"/>
              </a:tabLst>
            </a:pPr>
            <a:r>
              <a:rPr lang="en-AU" sz="1800">
                <a:effectLst/>
                <a:latin typeface="Noto Sans" panose="020B0502040504020204" pitchFamily="34" charset="0"/>
                <a:ea typeface="Times New Roman" panose="02020603050405020304" pitchFamily="18" charset="0"/>
                <a:cs typeface="Times New Roman" panose="02020603050405020304" pitchFamily="18" charset="0"/>
              </a:rPr>
              <a:t>Detect delays in labour progress and initiate timely escalation of care</a:t>
            </a:r>
          </a:p>
        </p:txBody>
      </p:sp>
      <p:sp>
        <p:nvSpPr>
          <p:cNvPr id="5" name="Slide Number Placeholder 4">
            <a:extLst>
              <a:ext uri="{FF2B5EF4-FFF2-40B4-BE49-F238E27FC236}">
                <a16:creationId xmlns:a16="http://schemas.microsoft.com/office/drawing/2014/main" id="{A6BF78BE-D97C-3391-A8EF-CD75E1D205C8}"/>
              </a:ext>
            </a:extLst>
          </p:cNvPr>
          <p:cNvSpPr>
            <a:spLocks noGrp="1"/>
          </p:cNvSpPr>
          <p:nvPr>
            <p:ph type="sldNum" sz="quarter" idx="11"/>
          </p:nvPr>
        </p:nvSpPr>
        <p:spPr/>
        <p:txBody>
          <a:bodyPr/>
          <a:lstStyle/>
          <a:p>
            <a:fld id="{E917DE0E-AFB1-41FD-BC35-27DB61CA125F}" type="slidenum">
              <a:rPr lang="en-AU" smtClean="0"/>
              <a:pPr/>
              <a:t>2</a:t>
            </a:fld>
            <a:endParaRPr lang="en-AU"/>
          </a:p>
        </p:txBody>
      </p:sp>
      <p:sp>
        <p:nvSpPr>
          <p:cNvPr id="7" name="Footer Placeholder 3">
            <a:extLst>
              <a:ext uri="{FF2B5EF4-FFF2-40B4-BE49-F238E27FC236}">
                <a16:creationId xmlns:a16="http://schemas.microsoft.com/office/drawing/2014/main" id="{E9EAC619-D50F-3831-B9A2-C9ACA201567F}"/>
              </a:ext>
            </a:extLst>
          </p:cNvPr>
          <p:cNvSpPr>
            <a:spLocks noGrp="1"/>
          </p:cNvSpPr>
          <p:nvPr>
            <p:ph type="ftr" sz="quarter" idx="10"/>
          </p:nvPr>
        </p:nvSpPr>
        <p:spPr>
          <a:xfrm>
            <a:off x="623390" y="6308221"/>
            <a:ext cx="9409047" cy="21712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V1 Effective:09/2025 Review: 09/2028</a:t>
            </a:r>
          </a:p>
        </p:txBody>
      </p:sp>
    </p:spTree>
    <p:extLst>
      <p:ext uri="{BB962C8B-B14F-4D97-AF65-F5344CB8AC3E}">
        <p14:creationId xmlns:p14="http://schemas.microsoft.com/office/powerpoint/2010/main" val="2298284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7DC9D-1660-185A-7D48-639161CB1CF2}"/>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4E2F82B5-886B-08E2-0883-71E3519AD9F5}"/>
              </a:ext>
            </a:extLst>
          </p:cNvPr>
          <p:cNvSpPr>
            <a:spLocks noGrp="1"/>
          </p:cNvSpPr>
          <p:nvPr>
            <p:ph idx="1"/>
          </p:nvPr>
        </p:nvSpPr>
        <p:spPr>
          <a:xfrm>
            <a:off x="575385" y="2542887"/>
            <a:ext cx="11041230" cy="1772226"/>
          </a:xfrm>
        </p:spPr>
        <p:txBody>
          <a:bodyPr>
            <a:normAutofit/>
          </a:bodyPr>
          <a:lstStyle/>
          <a:p>
            <a:pPr marL="0" indent="0" algn="ctr">
              <a:buNone/>
            </a:pPr>
            <a:r>
              <a:rPr lang="en-AU" sz="4400">
                <a:latin typeface="Noto Sans" panose="020B0502040504020204" pitchFamily="34" charset="0"/>
                <a:ea typeface="Noto Sans" panose="020B0502040504020204" pitchFamily="34" charset="0"/>
                <a:cs typeface="Noto Sans" panose="020B0502040504020204" pitchFamily="34" charset="0"/>
              </a:rPr>
              <a:t>How would you define obstructed labour?</a:t>
            </a:r>
          </a:p>
        </p:txBody>
      </p:sp>
      <p:sp>
        <p:nvSpPr>
          <p:cNvPr id="5" name="Slide Number Placeholder 4">
            <a:extLst>
              <a:ext uri="{FF2B5EF4-FFF2-40B4-BE49-F238E27FC236}">
                <a16:creationId xmlns:a16="http://schemas.microsoft.com/office/drawing/2014/main" id="{BFBCCCEE-F277-D7FF-8B5D-49BD5793EAD4}"/>
              </a:ext>
            </a:extLst>
          </p:cNvPr>
          <p:cNvSpPr>
            <a:spLocks noGrp="1"/>
          </p:cNvSpPr>
          <p:nvPr>
            <p:ph type="sldNum" sz="quarter" idx="11"/>
          </p:nvPr>
        </p:nvSpPr>
        <p:spPr/>
        <p:txBody>
          <a:bodyPr/>
          <a:lstStyle/>
          <a:p>
            <a:fld id="{E917DE0E-AFB1-41FD-BC35-27DB61CA125F}" type="slidenum">
              <a:rPr lang="en-AU" smtClean="0"/>
              <a:pPr/>
              <a:t>3</a:t>
            </a:fld>
            <a:endParaRPr lang="en-AU"/>
          </a:p>
        </p:txBody>
      </p:sp>
      <p:sp>
        <p:nvSpPr>
          <p:cNvPr id="2" name="Footer Placeholder 3">
            <a:extLst>
              <a:ext uri="{FF2B5EF4-FFF2-40B4-BE49-F238E27FC236}">
                <a16:creationId xmlns:a16="http://schemas.microsoft.com/office/drawing/2014/main" id="{D61FD2A7-D18D-98D8-D376-7877F4390E23}"/>
              </a:ext>
            </a:extLst>
          </p:cNvPr>
          <p:cNvSpPr>
            <a:spLocks noGrp="1"/>
          </p:cNvSpPr>
          <p:nvPr>
            <p:ph type="ftr" sz="quarter" idx="10"/>
          </p:nvPr>
        </p:nvSpPr>
        <p:spPr>
          <a:xfrm>
            <a:off x="623390" y="6308221"/>
            <a:ext cx="9409047" cy="21712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V1 Effective:09/2025 Review: 09/2028</a:t>
            </a:r>
          </a:p>
        </p:txBody>
      </p:sp>
    </p:spTree>
    <p:extLst>
      <p:ext uri="{BB962C8B-B14F-4D97-AF65-F5344CB8AC3E}">
        <p14:creationId xmlns:p14="http://schemas.microsoft.com/office/powerpoint/2010/main" val="2953588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Obstructed labour – definition </a:t>
            </a:r>
          </a:p>
        </p:txBody>
      </p:sp>
      <p:sp>
        <p:nvSpPr>
          <p:cNvPr id="3" name="Content Placeholder 2"/>
          <p:cNvSpPr>
            <a:spLocks noGrp="1"/>
          </p:cNvSpPr>
          <p:nvPr>
            <p:ph idx="1"/>
          </p:nvPr>
        </p:nvSpPr>
        <p:spPr>
          <a:xfrm>
            <a:off x="1055440" y="1772816"/>
            <a:ext cx="9313035" cy="2414173"/>
          </a:xfrm>
        </p:spPr>
        <p:txBody>
          <a:bodyPr>
            <a:normAutofit/>
          </a:bodyPr>
          <a:lstStyle/>
          <a:p>
            <a:pPr marL="0" lvl="0" indent="0" algn="ctr">
              <a:buNone/>
            </a:pPr>
            <a:endParaRPr lang="en-AU" sz="2800">
              <a:solidFill>
                <a:srgbClr val="8F255A"/>
              </a:solidFill>
            </a:endParaRPr>
          </a:p>
          <a:p>
            <a:pPr marL="0" lvl="0" indent="0" algn="ctr">
              <a:buNone/>
            </a:pPr>
            <a:r>
              <a:rPr lang="en-AU" sz="2800">
                <a:solidFill>
                  <a:srgbClr val="8F255A"/>
                </a:solidFill>
                <a:latin typeface="Noto Sans" panose="020B0502040504020204" pitchFamily="34" charset="0"/>
                <a:ea typeface="Noto Sans" panose="020B0502040504020204" pitchFamily="34" charset="0"/>
                <a:cs typeface="Noto Sans" panose="020B0502040504020204" pitchFamily="34" charset="0"/>
              </a:rPr>
              <a:t>‘Despite strong, effective uterine contractions there is a ceasing in the progress of labour.’</a:t>
            </a:r>
          </a:p>
          <a:p>
            <a:pPr marL="0" lvl="0" indent="0" algn="r">
              <a:buNone/>
            </a:pPr>
            <a:r>
              <a:rPr lang="en-AU" sz="1400">
                <a:solidFill>
                  <a:schemeClr val="tx1"/>
                </a:solidFill>
                <a:latin typeface="Noto Sans" panose="020B0502040504020204" pitchFamily="34" charset="0"/>
                <a:ea typeface="Noto Sans" panose="020B0502040504020204" pitchFamily="34" charset="0"/>
                <a:cs typeface="Noto Sans" panose="020B0502040504020204" pitchFamily="34" charset="0"/>
              </a:rPr>
              <a:t>Queensland Clinical Guideline – Prolonged and/or obstructed labour - Short Guide </a:t>
            </a:r>
          </a:p>
          <a:p>
            <a:pPr marL="0" lvl="0" indent="0" algn="r">
              <a:buNone/>
            </a:pPr>
            <a:endParaRPr lang="en-AU" sz="1400">
              <a:solidFill>
                <a:schemeClr val="tx1"/>
              </a:solidFill>
            </a:endParaRPr>
          </a:p>
          <a:p>
            <a:pPr marL="0" indent="0">
              <a:buNone/>
            </a:pPr>
            <a:endParaRPr lang="en-AU" sz="2800">
              <a:solidFill>
                <a:schemeClr val="tx1"/>
              </a:solidFill>
            </a:endParaRPr>
          </a:p>
          <a:p>
            <a:pPr marL="0" lvl="0" indent="0" algn="ctr">
              <a:buNone/>
            </a:pPr>
            <a:endParaRPr lang="en-AU" sz="2800">
              <a:solidFill>
                <a:srgbClr val="8F255A"/>
              </a:solidFill>
            </a:endParaRPr>
          </a:p>
          <a:p>
            <a:pPr marL="0" lvl="0" indent="0">
              <a:buNone/>
            </a:pPr>
            <a:endParaRPr lang="en-AU"/>
          </a:p>
          <a:p>
            <a:pPr marL="0" lvl="0" indent="0">
              <a:buNone/>
            </a:pPr>
            <a:endParaRPr lang="en-AU"/>
          </a:p>
        </p:txBody>
      </p:sp>
      <p:sp>
        <p:nvSpPr>
          <p:cNvPr id="5" name="Slide Number Placeholder 4"/>
          <p:cNvSpPr>
            <a:spLocks noGrp="1"/>
          </p:cNvSpPr>
          <p:nvPr>
            <p:ph type="sldNum" sz="quarter" idx="11"/>
          </p:nvPr>
        </p:nvSpPr>
        <p:spPr/>
        <p:txBody>
          <a:bodyPr/>
          <a:lstStyle/>
          <a:p>
            <a:fld id="{E917DE0E-AFB1-41FD-BC35-27DB61CA125F}" type="slidenum">
              <a:rPr lang="en-AU" smtClean="0"/>
              <a:pPr/>
              <a:t>4</a:t>
            </a:fld>
            <a:endParaRPr lang="en-AU"/>
          </a:p>
        </p:txBody>
      </p:sp>
      <p:sp>
        <p:nvSpPr>
          <p:cNvPr id="7" name="TextBox 6">
            <a:extLst>
              <a:ext uri="{FF2B5EF4-FFF2-40B4-BE49-F238E27FC236}">
                <a16:creationId xmlns:a16="http://schemas.microsoft.com/office/drawing/2014/main" id="{7969BB7F-A035-AF4E-306B-7888F2456A07}"/>
              </a:ext>
            </a:extLst>
          </p:cNvPr>
          <p:cNvSpPr txBox="1"/>
          <p:nvPr/>
        </p:nvSpPr>
        <p:spPr>
          <a:xfrm>
            <a:off x="1002508" y="4418744"/>
            <a:ext cx="10282989" cy="861774"/>
          </a:xfrm>
          <a:prstGeom prst="rect">
            <a:avLst/>
          </a:prstGeom>
          <a:noFill/>
        </p:spPr>
        <p:txBody>
          <a:bodyPr wrap="square">
            <a:spAutoFit/>
          </a:bodyPr>
          <a:lstStyle/>
          <a:p>
            <a:pPr marL="0" indent="0">
              <a:buNone/>
            </a:pPr>
            <a:r>
              <a:rPr lang="en-AU" b="1">
                <a:latin typeface="Noto Sans" panose="020B0502040504020204" pitchFamily="34" charset="0"/>
                <a:ea typeface="Noto Sans" panose="020B0502040504020204" pitchFamily="34" charset="0"/>
                <a:cs typeface="Noto Sans" panose="020B0502040504020204" pitchFamily="34" charset="0"/>
              </a:rPr>
              <a:t>Normal progress of labour - definition</a:t>
            </a:r>
          </a:p>
          <a:p>
            <a:r>
              <a:rPr lang="en-AU">
                <a:latin typeface="Noto Sans" panose="020B0502040504020204" pitchFamily="34" charset="0"/>
                <a:ea typeface="Noto Sans" panose="020B0502040504020204" pitchFamily="34" charset="0"/>
                <a:cs typeface="Noto Sans" panose="020B0502040504020204" pitchFamily="34" charset="0"/>
              </a:rPr>
              <a:t>0.5 cm progress per hour (or 2cm in 4 hours)</a:t>
            </a:r>
            <a:r>
              <a:rPr lang="en-AU" sz="1400">
                <a:latin typeface="Noto Sans" panose="020B0502040504020204" pitchFamily="34" charset="0"/>
                <a:ea typeface="Noto Sans" panose="020B0502040504020204" pitchFamily="34" charset="0"/>
                <a:cs typeface="Noto Sans" panose="020B0502040504020204" pitchFamily="34" charset="0"/>
              </a:rPr>
              <a:t> </a:t>
            </a:r>
          </a:p>
          <a:p>
            <a:r>
              <a:rPr lang="en-AU" sz="1400">
                <a:latin typeface="Noto Sans" panose="020B0502040504020204" pitchFamily="34" charset="0"/>
                <a:ea typeface="Noto Sans" panose="020B0502040504020204" pitchFamily="34" charset="0"/>
                <a:cs typeface="Noto Sans" panose="020B0502040504020204" pitchFamily="34" charset="0"/>
              </a:rPr>
              <a:t>Queensland Clinical Guideline: Normal birth</a:t>
            </a:r>
          </a:p>
        </p:txBody>
      </p:sp>
      <p:sp>
        <p:nvSpPr>
          <p:cNvPr id="6" name="Footer Placeholder 3">
            <a:extLst>
              <a:ext uri="{FF2B5EF4-FFF2-40B4-BE49-F238E27FC236}">
                <a16:creationId xmlns:a16="http://schemas.microsoft.com/office/drawing/2014/main" id="{0BBE2E52-9748-845D-626E-82ADCD2DE798}"/>
              </a:ext>
            </a:extLst>
          </p:cNvPr>
          <p:cNvSpPr>
            <a:spLocks noGrp="1"/>
          </p:cNvSpPr>
          <p:nvPr>
            <p:ph type="ftr" sz="quarter" idx="10"/>
          </p:nvPr>
        </p:nvSpPr>
        <p:spPr>
          <a:xfrm>
            <a:off x="623390" y="6308221"/>
            <a:ext cx="9409047" cy="21712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V1 Effective:09/2025 Review: 09/2028</a:t>
            </a:r>
          </a:p>
        </p:txBody>
      </p:sp>
    </p:spTree>
    <p:extLst>
      <p:ext uri="{BB962C8B-B14F-4D97-AF65-F5344CB8AC3E}">
        <p14:creationId xmlns:p14="http://schemas.microsoft.com/office/powerpoint/2010/main" val="25167660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312F085-498F-5661-3842-08D2891785B6}"/>
              </a:ext>
            </a:extLst>
          </p:cNvPr>
          <p:cNvSpPr>
            <a:spLocks noGrp="1"/>
          </p:cNvSpPr>
          <p:nvPr>
            <p:ph type="sldNum" sz="quarter" idx="11"/>
          </p:nvPr>
        </p:nvSpPr>
        <p:spPr/>
        <p:txBody>
          <a:bodyPr/>
          <a:lstStyle/>
          <a:p>
            <a:fld id="{E917DE0E-AFB1-41FD-BC35-27DB61CA125F}" type="slidenum">
              <a:rPr lang="en-AU" smtClean="0"/>
              <a:pPr/>
              <a:t>5</a:t>
            </a:fld>
            <a:endParaRPr lang="en-AU"/>
          </a:p>
        </p:txBody>
      </p:sp>
      <p:pic>
        <p:nvPicPr>
          <p:cNvPr id="6" name="Picture Placeholder 7">
            <a:extLst>
              <a:ext uri="{FF2B5EF4-FFF2-40B4-BE49-F238E27FC236}">
                <a16:creationId xmlns:a16="http://schemas.microsoft.com/office/drawing/2014/main" id="{9E3E8F5A-1CD7-2DF3-9096-EDFD2A919B8F}"/>
              </a:ext>
            </a:extLst>
          </p:cNvPr>
          <p:cNvPicPr>
            <a:picLocks noGrp="1" noChangeAspect="1"/>
          </p:cNvPicPr>
          <p:nvPr>
            <p:ph idx="1"/>
          </p:nvPr>
        </p:nvPicPr>
        <p:blipFill>
          <a:blip r:embed="rId3"/>
          <a:srcRect/>
          <a:stretch/>
        </p:blipFill>
        <p:spPr>
          <a:xfrm>
            <a:off x="7128286" y="1276799"/>
            <a:ext cx="3582443" cy="4939430"/>
          </a:xfrm>
          <a:noFill/>
          <a:ln w="19050">
            <a:solidFill>
              <a:schemeClr val="tx1"/>
            </a:solidFill>
          </a:ln>
        </p:spPr>
      </p:pic>
      <p:pic>
        <p:nvPicPr>
          <p:cNvPr id="8" name="Picture 7">
            <a:extLst>
              <a:ext uri="{FF2B5EF4-FFF2-40B4-BE49-F238E27FC236}">
                <a16:creationId xmlns:a16="http://schemas.microsoft.com/office/drawing/2014/main" id="{7F1286B6-83DE-AD73-FF9D-814A9BD23010}"/>
              </a:ext>
            </a:extLst>
          </p:cNvPr>
          <p:cNvPicPr>
            <a:picLocks noChangeAspect="1"/>
          </p:cNvPicPr>
          <p:nvPr/>
        </p:nvPicPr>
        <p:blipFill>
          <a:blip r:embed="rId4"/>
          <a:srcRect/>
          <a:stretch/>
        </p:blipFill>
        <p:spPr>
          <a:xfrm>
            <a:off x="623389" y="1523627"/>
            <a:ext cx="5551623" cy="4208268"/>
          </a:xfrm>
          <a:prstGeom prst="rect">
            <a:avLst/>
          </a:prstGeom>
        </p:spPr>
      </p:pic>
      <p:sp>
        <p:nvSpPr>
          <p:cNvPr id="9" name="Title 8">
            <a:extLst>
              <a:ext uri="{FF2B5EF4-FFF2-40B4-BE49-F238E27FC236}">
                <a16:creationId xmlns:a16="http://schemas.microsoft.com/office/drawing/2014/main" id="{3C8A8A67-0BF4-BFAE-F1DC-E9338596C1E8}"/>
              </a:ext>
            </a:extLst>
          </p:cNvPr>
          <p:cNvSpPr>
            <a:spLocks noGrp="1"/>
          </p:cNvSpPr>
          <p:nvPr>
            <p:ph type="title"/>
          </p:nvPr>
        </p:nvSpPr>
        <p:spPr>
          <a:xfrm>
            <a:off x="623389" y="116632"/>
            <a:ext cx="10195032" cy="778098"/>
          </a:xfrm>
        </p:spPr>
        <p:txBody>
          <a:bodyPr>
            <a:normAutofit fontScale="90000"/>
          </a:bodyPr>
          <a:lstStyle/>
          <a:p>
            <a:r>
              <a:rPr lang="en-AU">
                <a:latin typeface="Noto Sans" panose="020B0502040504020204" pitchFamily="34" charset="0"/>
                <a:ea typeface="Noto Sans" panose="020B0502040504020204" pitchFamily="34" charset="0"/>
                <a:cs typeface="Noto Sans" panose="020B0502040504020204" pitchFamily="34" charset="0"/>
              </a:rPr>
              <a:t>New guideline – Prolonged and/or obstructed labour</a:t>
            </a:r>
          </a:p>
        </p:txBody>
      </p:sp>
      <p:sp>
        <p:nvSpPr>
          <p:cNvPr id="2" name="Footer Placeholder 3">
            <a:extLst>
              <a:ext uri="{FF2B5EF4-FFF2-40B4-BE49-F238E27FC236}">
                <a16:creationId xmlns:a16="http://schemas.microsoft.com/office/drawing/2014/main" id="{484987C4-25B6-C60C-E2E9-97C6FA393D91}"/>
              </a:ext>
            </a:extLst>
          </p:cNvPr>
          <p:cNvSpPr>
            <a:spLocks noGrp="1"/>
          </p:cNvSpPr>
          <p:nvPr>
            <p:ph type="ftr" sz="quarter" idx="10"/>
          </p:nvPr>
        </p:nvSpPr>
        <p:spPr>
          <a:xfrm>
            <a:off x="623390" y="6308221"/>
            <a:ext cx="9409047" cy="21712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V1 Effective:09/2025 Review: 09/2028</a:t>
            </a:r>
          </a:p>
        </p:txBody>
      </p:sp>
    </p:spTree>
    <p:extLst>
      <p:ext uri="{BB962C8B-B14F-4D97-AF65-F5344CB8AC3E}">
        <p14:creationId xmlns:p14="http://schemas.microsoft.com/office/powerpoint/2010/main" val="18428497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F5BBE-B125-7D00-2593-813C80F11236}"/>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4346C2E4-9771-BD3A-F000-50A88D130771}"/>
              </a:ext>
            </a:extLst>
          </p:cNvPr>
          <p:cNvSpPr>
            <a:spLocks noGrp="1"/>
          </p:cNvSpPr>
          <p:nvPr>
            <p:ph idx="1"/>
          </p:nvPr>
        </p:nvSpPr>
        <p:spPr>
          <a:xfrm>
            <a:off x="575385" y="2542887"/>
            <a:ext cx="11041230" cy="1772226"/>
          </a:xfrm>
        </p:spPr>
        <p:txBody>
          <a:bodyPr>
            <a:normAutofit/>
          </a:bodyPr>
          <a:lstStyle/>
          <a:p>
            <a:pPr marL="0" indent="0" algn="ctr">
              <a:buNone/>
            </a:pPr>
            <a:r>
              <a:rPr lang="en-AU" sz="4400">
                <a:latin typeface="Noto Sans" panose="020B0502040504020204" pitchFamily="34" charset="0"/>
                <a:ea typeface="Noto Sans" panose="020B0502040504020204" pitchFamily="34" charset="0"/>
                <a:cs typeface="Noto Sans" panose="020B0502040504020204" pitchFamily="34" charset="0"/>
              </a:rPr>
              <a:t>What causes obstructed labour or may contribute to obstructed labour?</a:t>
            </a:r>
          </a:p>
        </p:txBody>
      </p:sp>
      <p:sp>
        <p:nvSpPr>
          <p:cNvPr id="5" name="Slide Number Placeholder 4">
            <a:extLst>
              <a:ext uri="{FF2B5EF4-FFF2-40B4-BE49-F238E27FC236}">
                <a16:creationId xmlns:a16="http://schemas.microsoft.com/office/drawing/2014/main" id="{2FA85CB8-57F8-5301-82BE-CF2C5E38D4D8}"/>
              </a:ext>
            </a:extLst>
          </p:cNvPr>
          <p:cNvSpPr>
            <a:spLocks noGrp="1"/>
          </p:cNvSpPr>
          <p:nvPr>
            <p:ph type="sldNum" sz="quarter" idx="11"/>
          </p:nvPr>
        </p:nvSpPr>
        <p:spPr/>
        <p:txBody>
          <a:bodyPr/>
          <a:lstStyle/>
          <a:p>
            <a:fld id="{E917DE0E-AFB1-41FD-BC35-27DB61CA125F}" type="slidenum">
              <a:rPr lang="en-AU" smtClean="0"/>
              <a:pPr/>
              <a:t>6</a:t>
            </a:fld>
            <a:endParaRPr lang="en-AU"/>
          </a:p>
        </p:txBody>
      </p:sp>
      <p:sp>
        <p:nvSpPr>
          <p:cNvPr id="2" name="Footer Placeholder 3">
            <a:extLst>
              <a:ext uri="{FF2B5EF4-FFF2-40B4-BE49-F238E27FC236}">
                <a16:creationId xmlns:a16="http://schemas.microsoft.com/office/drawing/2014/main" id="{4BB19B44-3866-F19D-6252-3E9C1EC2E6D7}"/>
              </a:ext>
            </a:extLst>
          </p:cNvPr>
          <p:cNvSpPr>
            <a:spLocks noGrp="1"/>
          </p:cNvSpPr>
          <p:nvPr>
            <p:ph type="ftr" sz="quarter" idx="10"/>
          </p:nvPr>
        </p:nvSpPr>
        <p:spPr>
          <a:xfrm>
            <a:off x="623390" y="6308221"/>
            <a:ext cx="9409047" cy="21712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V1 Effective:09/2025 Review: 09/2028</a:t>
            </a:r>
          </a:p>
        </p:txBody>
      </p:sp>
    </p:spTree>
    <p:extLst>
      <p:ext uri="{BB962C8B-B14F-4D97-AF65-F5344CB8AC3E}">
        <p14:creationId xmlns:p14="http://schemas.microsoft.com/office/powerpoint/2010/main" val="34243610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8E91-0A06-2C0F-31FD-996EEB498830}"/>
              </a:ext>
            </a:extLst>
          </p:cNvPr>
          <p:cNvSpPr>
            <a:spLocks noGrp="1"/>
          </p:cNvSpPr>
          <p:nvPr>
            <p:ph type="title"/>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Obstructed Labour</a:t>
            </a:r>
          </a:p>
        </p:txBody>
      </p:sp>
      <p:sp>
        <p:nvSpPr>
          <p:cNvPr id="3" name="Content Placeholder 2">
            <a:extLst>
              <a:ext uri="{FF2B5EF4-FFF2-40B4-BE49-F238E27FC236}">
                <a16:creationId xmlns:a16="http://schemas.microsoft.com/office/drawing/2014/main" id="{7F3B14E8-AC98-4A01-4BD3-C43CFAC6F0E8}"/>
              </a:ext>
            </a:extLst>
          </p:cNvPr>
          <p:cNvSpPr>
            <a:spLocks noGrp="1"/>
          </p:cNvSpPr>
          <p:nvPr>
            <p:ph idx="1"/>
          </p:nvPr>
        </p:nvSpPr>
        <p:spPr>
          <a:xfrm>
            <a:off x="623388" y="1967344"/>
            <a:ext cx="11263811" cy="4230255"/>
          </a:xfrm>
        </p:spPr>
        <p:txBody>
          <a:bodyPr>
            <a:normAutofit/>
          </a:bodyPr>
          <a:lstStyle/>
          <a:p>
            <a:pPr marL="0" indent="0">
              <a:lnSpc>
                <a:spcPct val="110000"/>
              </a:lnSpc>
              <a:buNone/>
            </a:pPr>
            <a:r>
              <a:rPr lang="en-AU" b="1">
                <a:latin typeface="Noto Sans" panose="020B0502040504020204" pitchFamily="34" charset="0"/>
                <a:ea typeface="Noto Sans" panose="020B0502040504020204" pitchFamily="34" charset="0"/>
                <a:cs typeface="Noto Sans" panose="020B0502040504020204" pitchFamily="34" charset="0"/>
              </a:rPr>
              <a:t>Causes and contributing factors to obstructed labour:</a:t>
            </a:r>
          </a:p>
          <a:p>
            <a:pPr>
              <a:lnSpc>
                <a:spcPct val="110000"/>
              </a:lnSpc>
            </a:pPr>
            <a:r>
              <a:rPr lang="en-AU" err="1">
                <a:latin typeface="Noto Sans" panose="020B0502040504020204" pitchFamily="34" charset="0"/>
                <a:ea typeface="Noto Sans" panose="020B0502040504020204" pitchFamily="34" charset="0"/>
                <a:cs typeface="Noto Sans" panose="020B0502040504020204" pitchFamily="34" charset="0"/>
              </a:rPr>
              <a:t>Hypocontractile</a:t>
            </a:r>
            <a:r>
              <a:rPr lang="en-AU">
                <a:latin typeface="Noto Sans" panose="020B0502040504020204" pitchFamily="34" charset="0"/>
                <a:ea typeface="Noto Sans" panose="020B0502040504020204" pitchFamily="34" charset="0"/>
                <a:cs typeface="Noto Sans" panose="020B0502040504020204" pitchFamily="34" charset="0"/>
              </a:rPr>
              <a:t> uterine activity </a:t>
            </a:r>
          </a:p>
          <a:p>
            <a:pPr>
              <a:lnSpc>
                <a:spcPct val="110000"/>
              </a:lnSpc>
            </a:pPr>
            <a:r>
              <a:rPr lang="en-AU">
                <a:latin typeface="Noto Sans" panose="020B0502040504020204" pitchFamily="34" charset="0"/>
                <a:ea typeface="Noto Sans" panose="020B0502040504020204" pitchFamily="34" charset="0"/>
                <a:cs typeface="Noto Sans" panose="020B0502040504020204" pitchFamily="34" charset="0"/>
              </a:rPr>
              <a:t>Pelvic factors </a:t>
            </a:r>
          </a:p>
          <a:p>
            <a:pPr>
              <a:lnSpc>
                <a:spcPct val="110000"/>
              </a:lnSpc>
            </a:pPr>
            <a:r>
              <a:rPr lang="en-AU" err="1">
                <a:latin typeface="Noto Sans" panose="020B0502040504020204" pitchFamily="34" charset="0"/>
                <a:ea typeface="Noto Sans" panose="020B0502040504020204" pitchFamily="34" charset="0"/>
                <a:cs typeface="Noto Sans" panose="020B0502040504020204" pitchFamily="34" charset="0"/>
              </a:rPr>
              <a:t>Fetal</a:t>
            </a:r>
            <a:r>
              <a:rPr lang="en-AU">
                <a:latin typeface="Noto Sans" panose="020B0502040504020204" pitchFamily="34" charset="0"/>
                <a:ea typeface="Noto Sans" panose="020B0502040504020204" pitchFamily="34" charset="0"/>
                <a:cs typeface="Noto Sans" panose="020B0502040504020204" pitchFamily="34" charset="0"/>
              </a:rPr>
              <a:t> factors </a:t>
            </a:r>
          </a:p>
          <a:p>
            <a:pPr marL="180975" lvl="2" indent="-180975">
              <a:lnSpc>
                <a:spcPct val="110000"/>
              </a:lnSpc>
              <a:spcBef>
                <a:spcPts val="600"/>
              </a:spcBef>
              <a:spcAft>
                <a:spcPts val="600"/>
              </a:spcAft>
              <a:buFont typeface="Arial" panose="020B0604020202020204" pitchFamily="34" charset="0"/>
              <a:buChar char="•"/>
            </a:pPr>
            <a:r>
              <a:rPr lang="en-AU">
                <a:latin typeface="Noto Sans" panose="020B0502040504020204" pitchFamily="34" charset="0"/>
                <a:ea typeface="Noto Sans" panose="020B0502040504020204" pitchFamily="34" charset="0"/>
                <a:cs typeface="Noto Sans" panose="020B0502040504020204" pitchFamily="34" charset="0"/>
              </a:rPr>
              <a:t>Other considerations</a:t>
            </a:r>
          </a:p>
          <a:p>
            <a:endParaRPr lang="en-AU"/>
          </a:p>
        </p:txBody>
      </p:sp>
      <p:sp>
        <p:nvSpPr>
          <p:cNvPr id="5" name="Slide Number Placeholder 4">
            <a:extLst>
              <a:ext uri="{FF2B5EF4-FFF2-40B4-BE49-F238E27FC236}">
                <a16:creationId xmlns:a16="http://schemas.microsoft.com/office/drawing/2014/main" id="{EEEB2F43-C017-D3BA-382D-3B293B1FBC1E}"/>
              </a:ext>
            </a:extLst>
          </p:cNvPr>
          <p:cNvSpPr>
            <a:spLocks noGrp="1"/>
          </p:cNvSpPr>
          <p:nvPr>
            <p:ph type="sldNum" sz="quarter" idx="11"/>
          </p:nvPr>
        </p:nvSpPr>
        <p:spPr/>
        <p:txBody>
          <a:bodyPr/>
          <a:lstStyle/>
          <a:p>
            <a:fld id="{E917DE0E-AFB1-41FD-BC35-27DB61CA125F}" type="slidenum">
              <a:rPr lang="en-AU" smtClean="0"/>
              <a:pPr/>
              <a:t>7</a:t>
            </a:fld>
            <a:endParaRPr lang="en-AU"/>
          </a:p>
        </p:txBody>
      </p:sp>
      <p:sp>
        <p:nvSpPr>
          <p:cNvPr id="6" name="Footer Placeholder 3">
            <a:extLst>
              <a:ext uri="{FF2B5EF4-FFF2-40B4-BE49-F238E27FC236}">
                <a16:creationId xmlns:a16="http://schemas.microsoft.com/office/drawing/2014/main" id="{DF2B99DA-3838-8720-E884-F98B3EAC41B4}"/>
              </a:ext>
            </a:extLst>
          </p:cNvPr>
          <p:cNvSpPr>
            <a:spLocks noGrp="1"/>
          </p:cNvSpPr>
          <p:nvPr>
            <p:ph type="ftr" sz="quarter" idx="10"/>
          </p:nvPr>
        </p:nvSpPr>
        <p:spPr>
          <a:xfrm>
            <a:off x="623390" y="6308221"/>
            <a:ext cx="9409047" cy="21712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V1 Effective:09/2025 Review: 09/2028</a:t>
            </a:r>
          </a:p>
        </p:txBody>
      </p:sp>
    </p:spTree>
    <p:extLst>
      <p:ext uri="{BB962C8B-B14F-4D97-AF65-F5344CB8AC3E}">
        <p14:creationId xmlns:p14="http://schemas.microsoft.com/office/powerpoint/2010/main" val="22901829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DB0F054-787F-B1B6-92F1-DCD3F6D9F3FD}"/>
              </a:ext>
            </a:extLst>
          </p:cNvPr>
          <p:cNvSpPr>
            <a:spLocks noGrp="1"/>
          </p:cNvSpPr>
          <p:nvPr>
            <p:ph idx="1"/>
          </p:nvPr>
        </p:nvSpPr>
        <p:spPr>
          <a:xfrm>
            <a:off x="575385" y="2542887"/>
            <a:ext cx="11041230" cy="1772226"/>
          </a:xfrm>
        </p:spPr>
        <p:txBody>
          <a:bodyPr>
            <a:normAutofit/>
          </a:bodyPr>
          <a:lstStyle/>
          <a:p>
            <a:pPr marL="0" indent="0" algn="ctr">
              <a:buNone/>
            </a:pPr>
            <a:r>
              <a:rPr lang="en-AU" sz="4400">
                <a:latin typeface="Noto Sans" panose="020B0502040504020204" pitchFamily="34" charset="0"/>
                <a:ea typeface="Noto Sans" panose="020B0502040504020204" pitchFamily="34" charset="0"/>
                <a:cs typeface="Noto Sans" panose="020B0502040504020204" pitchFamily="34" charset="0"/>
              </a:rPr>
              <a:t>What are some </a:t>
            </a:r>
            <a:r>
              <a:rPr lang="en-AU" sz="4400" b="1">
                <a:latin typeface="Noto Sans" panose="020B0502040504020204" pitchFamily="34" charset="0"/>
                <a:ea typeface="Noto Sans" panose="020B0502040504020204" pitchFamily="34" charset="0"/>
                <a:cs typeface="Noto Sans" panose="020B0502040504020204" pitchFamily="34" charset="0"/>
              </a:rPr>
              <a:t>key clinical signs </a:t>
            </a:r>
            <a:r>
              <a:rPr lang="en-AU" sz="4400">
                <a:latin typeface="Noto Sans" panose="020B0502040504020204" pitchFamily="34" charset="0"/>
                <a:ea typeface="Noto Sans" panose="020B0502040504020204" pitchFamily="34" charset="0"/>
                <a:cs typeface="Noto Sans" panose="020B0502040504020204" pitchFamily="34" charset="0"/>
              </a:rPr>
              <a:t>associated with obstructed labour?</a:t>
            </a:r>
          </a:p>
        </p:txBody>
      </p:sp>
      <p:sp>
        <p:nvSpPr>
          <p:cNvPr id="5" name="Slide Number Placeholder 4">
            <a:extLst>
              <a:ext uri="{FF2B5EF4-FFF2-40B4-BE49-F238E27FC236}">
                <a16:creationId xmlns:a16="http://schemas.microsoft.com/office/drawing/2014/main" id="{B1821695-3B89-0D9B-C504-788E678274D4}"/>
              </a:ext>
            </a:extLst>
          </p:cNvPr>
          <p:cNvSpPr>
            <a:spLocks noGrp="1"/>
          </p:cNvSpPr>
          <p:nvPr>
            <p:ph type="sldNum" sz="quarter" idx="11"/>
          </p:nvPr>
        </p:nvSpPr>
        <p:spPr/>
        <p:txBody>
          <a:bodyPr/>
          <a:lstStyle/>
          <a:p>
            <a:fld id="{E917DE0E-AFB1-41FD-BC35-27DB61CA125F}" type="slidenum">
              <a:rPr lang="en-AU" smtClean="0"/>
              <a:pPr/>
              <a:t>8</a:t>
            </a:fld>
            <a:endParaRPr lang="en-AU"/>
          </a:p>
        </p:txBody>
      </p:sp>
      <p:sp>
        <p:nvSpPr>
          <p:cNvPr id="2" name="Footer Placeholder 3">
            <a:extLst>
              <a:ext uri="{FF2B5EF4-FFF2-40B4-BE49-F238E27FC236}">
                <a16:creationId xmlns:a16="http://schemas.microsoft.com/office/drawing/2014/main" id="{09FF22A0-8632-94FF-B583-9C5605D5C516}"/>
              </a:ext>
            </a:extLst>
          </p:cNvPr>
          <p:cNvSpPr>
            <a:spLocks noGrp="1"/>
          </p:cNvSpPr>
          <p:nvPr>
            <p:ph type="ftr" sz="quarter" idx="10"/>
          </p:nvPr>
        </p:nvSpPr>
        <p:spPr>
          <a:xfrm>
            <a:off x="623390" y="6308221"/>
            <a:ext cx="9409047" cy="21712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V1 Effective:09/2025 Review: 09/2028</a:t>
            </a:r>
          </a:p>
        </p:txBody>
      </p:sp>
    </p:spTree>
    <p:extLst>
      <p:ext uri="{BB962C8B-B14F-4D97-AF65-F5344CB8AC3E}">
        <p14:creationId xmlns:p14="http://schemas.microsoft.com/office/powerpoint/2010/main" val="953353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1DBB-853E-03EA-6D03-906082AF1760}"/>
              </a:ext>
            </a:extLst>
          </p:cNvPr>
          <p:cNvSpPr>
            <a:spLocks noGrp="1"/>
          </p:cNvSpPr>
          <p:nvPr>
            <p:ph type="title"/>
          </p:nvPr>
        </p:nvSpPr>
        <p:spPr/>
        <p:txBody>
          <a:bodyPr/>
          <a:lstStyle/>
          <a:p>
            <a:r>
              <a:rPr lang="en-AU">
                <a:latin typeface="Noto Sans" panose="020B0502040504020204" pitchFamily="34" charset="0"/>
                <a:ea typeface="Noto Sans" panose="020B0502040504020204" pitchFamily="34" charset="0"/>
                <a:cs typeface="Noto Sans" panose="020B0502040504020204" pitchFamily="34" charset="0"/>
              </a:rPr>
              <a:t>Obstructed labour – key clinical signs</a:t>
            </a:r>
          </a:p>
        </p:txBody>
      </p:sp>
      <p:sp>
        <p:nvSpPr>
          <p:cNvPr id="3" name="Content Placeholder 2">
            <a:extLst>
              <a:ext uri="{FF2B5EF4-FFF2-40B4-BE49-F238E27FC236}">
                <a16:creationId xmlns:a16="http://schemas.microsoft.com/office/drawing/2014/main" id="{A1078773-837D-6937-6BD7-EA34D1EAE26D}"/>
              </a:ext>
            </a:extLst>
          </p:cNvPr>
          <p:cNvSpPr>
            <a:spLocks noGrp="1"/>
          </p:cNvSpPr>
          <p:nvPr>
            <p:ph idx="1"/>
          </p:nvPr>
        </p:nvSpPr>
        <p:spPr>
          <a:xfrm>
            <a:off x="623388" y="1601738"/>
            <a:ext cx="5599281" cy="4419649"/>
          </a:xfrm>
        </p:spPr>
        <p:txBody>
          <a:bodyPr>
            <a:normAutofit/>
          </a:bodyPr>
          <a:lstStyle/>
          <a:p>
            <a:pPr marL="342900" lvl="0" indent="-342900">
              <a:lnSpc>
                <a:spcPct val="110000"/>
              </a:lnSpc>
              <a:spcBef>
                <a:spcPts val="600"/>
              </a:spcBef>
              <a:spcAft>
                <a:spcPts val="600"/>
              </a:spcAft>
              <a:buFont typeface="Symbol" panose="05050102010706020507" pitchFamily="18" charset="2"/>
              <a:buChar char=""/>
            </a:pPr>
            <a:r>
              <a:rPr lang="en-AU" sz="1800">
                <a:effectLst/>
                <a:latin typeface="Noto Sans" panose="020B0502040504020204" pitchFamily="34" charset="0"/>
                <a:ea typeface="Noto Sans" panose="020B0502040504020204" pitchFamily="34" charset="0"/>
                <a:cs typeface="Noto Sans" panose="020B0502040504020204" pitchFamily="34" charset="0"/>
              </a:rPr>
              <a:t>Prolonged active phase of labour </a:t>
            </a:r>
          </a:p>
          <a:p>
            <a:pPr marL="342900" lvl="0" indent="-342900">
              <a:lnSpc>
                <a:spcPct val="110000"/>
              </a:lnSpc>
              <a:spcBef>
                <a:spcPts val="600"/>
              </a:spcBef>
              <a:spcAft>
                <a:spcPts val="600"/>
              </a:spcAft>
              <a:buFont typeface="Symbol" panose="05050102010706020507" pitchFamily="18" charset="2"/>
              <a:buChar char=""/>
            </a:pPr>
            <a:r>
              <a:rPr lang="en-AU" sz="1800">
                <a:effectLst/>
                <a:latin typeface="Noto Sans" panose="020B0502040504020204" pitchFamily="34" charset="0"/>
                <a:ea typeface="Noto Sans" panose="020B0502040504020204" pitchFamily="34" charset="0"/>
                <a:cs typeface="Noto Sans" panose="020B0502040504020204" pitchFamily="34" charset="0"/>
              </a:rPr>
              <a:t>Lack of descent despite good contractions</a:t>
            </a:r>
          </a:p>
          <a:p>
            <a:pPr marL="342900" lvl="0" indent="-342900">
              <a:lnSpc>
                <a:spcPct val="110000"/>
              </a:lnSpc>
              <a:spcBef>
                <a:spcPts val="600"/>
              </a:spcBef>
              <a:spcAft>
                <a:spcPts val="600"/>
              </a:spcAft>
              <a:buFont typeface="Symbol" panose="05050102010706020507" pitchFamily="18" charset="2"/>
              <a:buChar char=""/>
            </a:pPr>
            <a:r>
              <a:rPr lang="en-AU" sz="1800">
                <a:effectLst/>
                <a:latin typeface="Noto Sans" panose="020B0502040504020204" pitchFamily="34" charset="0"/>
                <a:ea typeface="Noto Sans" panose="020B0502040504020204" pitchFamily="34" charset="0"/>
                <a:cs typeface="Noto Sans" panose="020B0502040504020204" pitchFamily="34" charset="0"/>
              </a:rPr>
              <a:t>Slowing/ceasing of cervical dilation</a:t>
            </a:r>
          </a:p>
          <a:p>
            <a:pPr marL="342900" lvl="0" indent="-342900">
              <a:lnSpc>
                <a:spcPct val="110000"/>
              </a:lnSpc>
              <a:spcBef>
                <a:spcPts val="600"/>
              </a:spcBef>
              <a:spcAft>
                <a:spcPts val="600"/>
              </a:spcAft>
              <a:buFont typeface="Symbol" panose="05050102010706020507" pitchFamily="18" charset="2"/>
              <a:buChar char=""/>
            </a:pPr>
            <a:r>
              <a:rPr lang="en-AU" sz="1800">
                <a:effectLst/>
                <a:latin typeface="Noto Sans" panose="020B0502040504020204" pitchFamily="34" charset="0"/>
                <a:ea typeface="Noto Sans" panose="020B0502040504020204" pitchFamily="34" charset="0"/>
                <a:cs typeface="Noto Sans" panose="020B0502040504020204" pitchFamily="34" charset="0"/>
              </a:rPr>
              <a:t>Oedematous vulva or cervix</a:t>
            </a:r>
          </a:p>
          <a:p>
            <a:pPr marL="342900" lvl="0" indent="-342900">
              <a:lnSpc>
                <a:spcPct val="110000"/>
              </a:lnSpc>
              <a:spcBef>
                <a:spcPts val="600"/>
              </a:spcBef>
              <a:spcAft>
                <a:spcPts val="600"/>
              </a:spcAft>
              <a:buFont typeface="Symbol" panose="05050102010706020507" pitchFamily="18" charset="2"/>
              <a:buChar char=""/>
            </a:pPr>
            <a:r>
              <a:rPr lang="en-AU" sz="1800">
                <a:effectLst/>
                <a:latin typeface="Noto Sans" panose="020B0502040504020204" pitchFamily="34" charset="0"/>
                <a:ea typeface="Noto Sans" panose="020B0502040504020204" pitchFamily="34" charset="0"/>
                <a:cs typeface="Noto Sans" panose="020B0502040504020204" pitchFamily="34" charset="0"/>
              </a:rPr>
              <a:t>Hypertonus with frequent strong contractions</a:t>
            </a:r>
          </a:p>
          <a:p>
            <a:pPr marL="342900" lvl="0" indent="-342900">
              <a:lnSpc>
                <a:spcPct val="110000"/>
              </a:lnSpc>
              <a:spcBef>
                <a:spcPts val="600"/>
              </a:spcBef>
              <a:spcAft>
                <a:spcPts val="600"/>
              </a:spcAft>
              <a:buFont typeface="Symbol" panose="05050102010706020507" pitchFamily="18" charset="2"/>
              <a:buChar char=""/>
            </a:pPr>
            <a:r>
              <a:rPr lang="en-AU" sz="1800">
                <a:latin typeface="Noto Sans" panose="020B0502040504020204" pitchFamily="34" charset="0"/>
                <a:ea typeface="Noto Sans" panose="020B0502040504020204" pitchFamily="34" charset="0"/>
                <a:cs typeface="Noto Sans" panose="020B0502040504020204" pitchFamily="34" charset="0"/>
              </a:rPr>
              <a:t>Vaginal bleeding</a:t>
            </a:r>
          </a:p>
          <a:p>
            <a:pPr marL="342900" indent="-342900">
              <a:lnSpc>
                <a:spcPct val="110000"/>
              </a:lnSpc>
              <a:buFont typeface="Symbol" panose="05050102010706020507" pitchFamily="18" charset="2"/>
              <a:buChar char=""/>
            </a:pPr>
            <a:r>
              <a:rPr lang="en-AU" sz="1800">
                <a:latin typeface="Noto Sans" panose="020B0502040504020204" pitchFamily="34" charset="0"/>
                <a:ea typeface="Noto Sans" panose="020B0502040504020204" pitchFamily="34" charset="0"/>
                <a:cs typeface="Noto Sans" panose="020B0502040504020204" pitchFamily="34" charset="0"/>
              </a:rPr>
              <a:t>Haematuria</a:t>
            </a:r>
          </a:p>
          <a:p>
            <a:pPr marL="342900" lvl="0" indent="-342900">
              <a:lnSpc>
                <a:spcPct val="110000"/>
              </a:lnSpc>
              <a:spcBef>
                <a:spcPts val="600"/>
              </a:spcBef>
              <a:spcAft>
                <a:spcPts val="600"/>
              </a:spcAft>
              <a:buFont typeface="Symbol" panose="05050102010706020507" pitchFamily="18" charset="2"/>
              <a:buChar char=""/>
            </a:pPr>
            <a:endParaRPr lang="en-AU" sz="1800">
              <a:effectLst/>
              <a:latin typeface="Noto Sans" panose="020B0502040504020204" pitchFamily="34" charset="0"/>
              <a:ea typeface="Noto Sans" panose="020B0502040504020204" pitchFamily="34" charset="0"/>
              <a:cs typeface="Noto Sans" panose="020B0502040504020204" pitchFamily="34" charset="0"/>
            </a:endParaRPr>
          </a:p>
        </p:txBody>
      </p:sp>
      <p:sp>
        <p:nvSpPr>
          <p:cNvPr id="5" name="Slide Number Placeholder 4">
            <a:extLst>
              <a:ext uri="{FF2B5EF4-FFF2-40B4-BE49-F238E27FC236}">
                <a16:creationId xmlns:a16="http://schemas.microsoft.com/office/drawing/2014/main" id="{AB6E22A4-EBB3-8CE2-4D45-9CAE33BB05E4}"/>
              </a:ext>
            </a:extLst>
          </p:cNvPr>
          <p:cNvSpPr>
            <a:spLocks noGrp="1"/>
          </p:cNvSpPr>
          <p:nvPr>
            <p:ph type="sldNum" sz="quarter" idx="11"/>
          </p:nvPr>
        </p:nvSpPr>
        <p:spPr/>
        <p:txBody>
          <a:bodyPr/>
          <a:lstStyle/>
          <a:p>
            <a:fld id="{E917DE0E-AFB1-41FD-BC35-27DB61CA125F}" type="slidenum">
              <a:rPr lang="en-AU" smtClean="0"/>
              <a:pPr/>
              <a:t>9</a:t>
            </a:fld>
            <a:endParaRPr lang="en-AU"/>
          </a:p>
        </p:txBody>
      </p:sp>
      <p:sp>
        <p:nvSpPr>
          <p:cNvPr id="7" name="TextBox 6">
            <a:extLst>
              <a:ext uri="{FF2B5EF4-FFF2-40B4-BE49-F238E27FC236}">
                <a16:creationId xmlns:a16="http://schemas.microsoft.com/office/drawing/2014/main" id="{A191E253-6237-88FB-71EB-D941B310C42A}"/>
              </a:ext>
            </a:extLst>
          </p:cNvPr>
          <p:cNvSpPr txBox="1"/>
          <p:nvPr/>
        </p:nvSpPr>
        <p:spPr>
          <a:xfrm>
            <a:off x="6670882" y="1601739"/>
            <a:ext cx="4732382" cy="3436710"/>
          </a:xfrm>
          <a:prstGeom prst="rect">
            <a:avLst/>
          </a:prstGeom>
          <a:noFill/>
        </p:spPr>
        <p:txBody>
          <a:bodyPr wrap="square">
            <a:spAutoFit/>
          </a:bodyPr>
          <a:lstStyle/>
          <a:p>
            <a:pPr marL="342900" lvl="0" indent="-342900">
              <a:lnSpc>
                <a:spcPct val="110000"/>
              </a:lnSpc>
              <a:spcBef>
                <a:spcPts val="600"/>
              </a:spcBef>
              <a:spcAft>
                <a:spcPts val="600"/>
              </a:spcAft>
              <a:buFont typeface="Symbol" panose="05050102010706020507" pitchFamily="18" charset="2"/>
              <a:buChar char=""/>
            </a:pPr>
            <a:r>
              <a:rPr lang="en-AU" sz="1800">
                <a:effectLst/>
                <a:latin typeface="Noto Sans" panose="020B0502040504020204" pitchFamily="34" charset="0"/>
                <a:ea typeface="Noto Sans" panose="020B0502040504020204" pitchFamily="34" charset="0"/>
                <a:cs typeface="Noto Sans" panose="020B0502040504020204" pitchFamily="34" charset="0"/>
              </a:rPr>
              <a:t>Maternal exhaustion or distress</a:t>
            </a:r>
            <a:r>
              <a:rPr lang="en-US" sz="1800">
                <a:effectLst/>
                <a:latin typeface="Noto Sans" panose="020B0502040504020204" pitchFamily="34" charset="0"/>
                <a:ea typeface="Noto Sans" panose="020B0502040504020204" pitchFamily="34" charset="0"/>
                <a:cs typeface="Noto Sans" panose="020B0502040504020204" pitchFamily="34" charset="0"/>
              </a:rPr>
              <a:t> </a:t>
            </a:r>
            <a:endParaRPr lang="en-AU" sz="1800">
              <a:effectLst/>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AU" sz="1800">
                <a:effectLst/>
                <a:latin typeface="Noto Sans" panose="020B0502040504020204" pitchFamily="34" charset="0"/>
                <a:ea typeface="Noto Sans" panose="020B0502040504020204" pitchFamily="34" charset="0"/>
                <a:cs typeface="Noto Sans" panose="020B0502040504020204" pitchFamily="34" charset="0"/>
              </a:rPr>
              <a:t>Maternal pyrexia</a:t>
            </a:r>
          </a:p>
          <a:p>
            <a:pPr marL="342900" lvl="0" indent="-342900">
              <a:lnSpc>
                <a:spcPct val="110000"/>
              </a:lnSpc>
              <a:spcBef>
                <a:spcPts val="600"/>
              </a:spcBef>
              <a:spcAft>
                <a:spcPts val="600"/>
              </a:spcAft>
              <a:buFont typeface="Symbol" panose="05050102010706020507" pitchFamily="18" charset="2"/>
              <a:buChar char=""/>
            </a:pPr>
            <a:r>
              <a:rPr lang="en-AU">
                <a:latin typeface="Noto Sans" panose="020B0502040504020204" pitchFamily="34" charset="0"/>
                <a:ea typeface="Noto Sans" panose="020B0502040504020204" pitchFamily="34" charset="0"/>
                <a:cs typeface="Noto Sans" panose="020B0502040504020204" pitchFamily="34" charset="0"/>
              </a:rPr>
              <a:t>Rising blood pressure</a:t>
            </a:r>
            <a:endParaRPr lang="en-AU" sz="1800">
              <a:effectLst/>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AU" sz="1800">
                <a:effectLst/>
                <a:latin typeface="Noto Sans" panose="020B0502040504020204" pitchFamily="34" charset="0"/>
                <a:ea typeface="Noto Sans" panose="020B0502040504020204" pitchFamily="34" charset="0"/>
                <a:cs typeface="Noto Sans" panose="020B0502040504020204" pitchFamily="34" charset="0"/>
              </a:rPr>
              <a:t>Maternal and/or fetal tachycardia</a:t>
            </a:r>
          </a:p>
          <a:p>
            <a:pPr marL="342900" lvl="0" indent="-342900">
              <a:lnSpc>
                <a:spcPct val="110000"/>
              </a:lnSpc>
              <a:spcBef>
                <a:spcPts val="600"/>
              </a:spcBef>
              <a:spcAft>
                <a:spcPts val="600"/>
              </a:spcAft>
              <a:buFont typeface="Symbol" panose="05050102010706020507" pitchFamily="18" charset="2"/>
              <a:buChar char=""/>
            </a:pPr>
            <a:r>
              <a:rPr lang="en-AU" sz="1800">
                <a:effectLst/>
                <a:latin typeface="Noto Sans" panose="020B0502040504020204" pitchFamily="34" charset="0"/>
                <a:ea typeface="Noto Sans" panose="020B0502040504020204" pitchFamily="34" charset="0"/>
                <a:cs typeface="Noto Sans" panose="020B0502040504020204" pitchFamily="34" charset="0"/>
              </a:rPr>
              <a:t>Constant severe abdominal pain</a:t>
            </a:r>
          </a:p>
          <a:p>
            <a:pPr marL="342900" lvl="0" indent="-342900">
              <a:lnSpc>
                <a:spcPct val="110000"/>
              </a:lnSpc>
              <a:spcBef>
                <a:spcPts val="600"/>
              </a:spcBef>
              <a:spcAft>
                <a:spcPts val="600"/>
              </a:spcAft>
              <a:buFont typeface="Symbol" panose="05050102010706020507" pitchFamily="18" charset="2"/>
              <a:buChar char=""/>
            </a:pPr>
            <a:r>
              <a:rPr lang="en-AU" sz="1800">
                <a:effectLst/>
                <a:latin typeface="Noto Sans" panose="020B0502040504020204" pitchFamily="34" charset="0"/>
                <a:ea typeface="Noto Sans" panose="020B0502040504020204" pitchFamily="34" charset="0"/>
                <a:cs typeface="Noto Sans" panose="020B0502040504020204" pitchFamily="34" charset="0"/>
              </a:rPr>
              <a:t>Fetal distress/abnormal CTG</a:t>
            </a:r>
          </a:p>
          <a:p>
            <a:pPr marL="342900" lvl="0" indent="-342900">
              <a:lnSpc>
                <a:spcPct val="110000"/>
              </a:lnSpc>
              <a:spcBef>
                <a:spcPts val="600"/>
              </a:spcBef>
              <a:spcAft>
                <a:spcPts val="600"/>
              </a:spcAft>
              <a:buFont typeface="Symbol" panose="05050102010706020507" pitchFamily="18" charset="2"/>
              <a:buChar char=""/>
            </a:pPr>
            <a:r>
              <a:rPr lang="en-AU" sz="1800">
                <a:effectLst/>
                <a:latin typeface="Noto Sans" panose="020B0502040504020204" pitchFamily="34" charset="0"/>
                <a:ea typeface="Noto Sans" panose="020B0502040504020204" pitchFamily="34" charset="0"/>
                <a:cs typeface="Noto Sans" panose="020B0502040504020204" pitchFamily="34" charset="0"/>
              </a:rPr>
              <a:t>Physiologic retraction ring (Bandl’s ring)</a:t>
            </a:r>
            <a:endParaRPr lang="en-AU">
              <a:latin typeface="Noto Sans" panose="020B0502040504020204" pitchFamily="34" charset="0"/>
              <a:ea typeface="Noto Sans" panose="020B0502040504020204" pitchFamily="34" charset="0"/>
              <a:cs typeface="Noto Sans" panose="020B0502040504020204" pitchFamily="34" charset="0"/>
            </a:endParaRPr>
          </a:p>
        </p:txBody>
      </p:sp>
      <p:sp>
        <p:nvSpPr>
          <p:cNvPr id="6" name="Footer Placeholder 3">
            <a:extLst>
              <a:ext uri="{FF2B5EF4-FFF2-40B4-BE49-F238E27FC236}">
                <a16:creationId xmlns:a16="http://schemas.microsoft.com/office/drawing/2014/main" id="{168BB8B1-4435-44BC-0AC6-971CC0DB2952}"/>
              </a:ext>
            </a:extLst>
          </p:cNvPr>
          <p:cNvSpPr>
            <a:spLocks noGrp="1"/>
          </p:cNvSpPr>
          <p:nvPr>
            <p:ph type="ftr" sz="quarter" idx="10"/>
          </p:nvPr>
        </p:nvSpPr>
        <p:spPr>
          <a:xfrm>
            <a:off x="623390" y="6308221"/>
            <a:ext cx="9409047" cy="217124"/>
          </a:xfrm>
        </p:spPr>
        <p:txBody>
          <a:bodyPr/>
          <a:lstStyle/>
          <a:p>
            <a:r>
              <a:rPr lang="en-AU">
                <a:latin typeface="Noto Sans" panose="020B0502040504020204" pitchFamily="34" charset="0"/>
                <a:ea typeface="Noto Sans" panose="020B0502040504020204" pitchFamily="34" charset="0"/>
                <a:cs typeface="Noto Sans" panose="020B0502040504020204" pitchFamily="34" charset="0"/>
              </a:rPr>
              <a:t>V1 Effective:09/2025 Review: 09/2028</a:t>
            </a:r>
          </a:p>
        </p:txBody>
      </p:sp>
    </p:spTree>
    <p:extLst>
      <p:ext uri="{BB962C8B-B14F-4D97-AF65-F5344CB8AC3E}">
        <p14:creationId xmlns:p14="http://schemas.microsoft.com/office/powerpoint/2010/main" val="41899993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Metro North">
  <a:themeElements>
    <a:clrScheme name="Metro North">
      <a:dk1>
        <a:sysClr val="windowText" lastClr="000000"/>
      </a:dk1>
      <a:lt1>
        <a:sysClr val="window" lastClr="FFFFFF"/>
      </a:lt1>
      <a:dk2>
        <a:srgbClr val="D9D9D6"/>
      </a:dk2>
      <a:lt2>
        <a:srgbClr val="FFFFFF"/>
      </a:lt2>
      <a:accent1>
        <a:srgbClr val="236192"/>
      </a:accent1>
      <a:accent2>
        <a:srgbClr val="00778B"/>
      </a:accent2>
      <a:accent3>
        <a:srgbClr val="00A3AD"/>
      </a:accent3>
      <a:accent4>
        <a:srgbClr val="6ECEB2"/>
      </a:accent4>
      <a:accent5>
        <a:srgbClr val="9ADBE8"/>
      </a:accent5>
      <a:accent6>
        <a:srgbClr val="BCE194"/>
      </a:accent6>
      <a:hlink>
        <a:srgbClr val="236192"/>
      </a:hlink>
      <a:folHlink>
        <a:srgbClr val="2361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SDS Maternity Template" id="{67070E70-29ED-9244-9E65-3F1D07B37DA4}" vid="{35B60420-A622-BF4B-9599-810693A48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DCDateModified xmlns="http://schemas.microsoft.com/sharepoint/v3/fields" xsi:nil="true"/>
    <IconOverlay xmlns="http://schemas.microsoft.com/sharepoint/v4" xsi:nil="true"/>
    <lcf76f155ced4ddcb4097134ff3c332f xmlns="70d2c2e9-5e16-4d0d-880c-5519dc70301b">
      <Terms xmlns="http://schemas.microsoft.com/office/infopath/2007/PartnerControls"/>
    </lcf76f155ced4ddcb4097134ff3c332f>
    <Owner xmlns="70d2c2e9-5e16-4d0d-880c-5519dc70301b" xsi:nil="true"/>
    <Effectivedate xmlns="70d2c2e9-5e16-4d0d-880c-5519dc70301b" xsi:nil="true"/>
    <DocumentCustodian xmlns="70d2c2e9-5e16-4d0d-880c-5519dc70301b">
      <UserInfo>
        <DisplayName/>
        <AccountId xsi:nil="true"/>
        <AccountType/>
      </UserInfo>
    </DocumentCustodian>
    <TaxCatchAll xmlns="3e035340-2944-4727-9f74-27603fa6c14a" xsi:nil="true"/>
    <_Flow_SignoffStatus xmlns="70d2c2e9-5e16-4d0d-880c-5519dc70301b" xsi:nil="true"/>
    <Reviewdate xmlns="70d2c2e9-5e16-4d0d-880c-5519dc70301b" xsi:nil="true"/>
    <Reviewstatus xmlns="70d2c2e9-5e16-4d0d-880c-5519dc70301b" xsi:nil="true"/>
    <_DCDateCreated xmlns="http://schemas.microsoft.com/sharepoint/v3/fields" xsi:nil="true"/>
    <TOWGMeetingDate xmlns="70d2c2e9-5e16-4d0d-880c-5519dc70301b">2025-07-08T02:46:17+00:00</TOWGMeeting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6CE4C3112E1849BDAF18BCE277F62A" ma:contentTypeVersion="30" ma:contentTypeDescription="Create a new document." ma:contentTypeScope="" ma:versionID="aed0f860f72cca4f421e3639d31b537d">
  <xsd:schema xmlns:xsd="http://www.w3.org/2001/XMLSchema" xmlns:xs="http://www.w3.org/2001/XMLSchema" xmlns:p="http://schemas.microsoft.com/office/2006/metadata/properties" xmlns:ns2="70d2c2e9-5e16-4d0d-880c-5519dc70301b" xmlns:ns3="http://schemas.microsoft.com/sharepoint/v3/fields" xmlns:ns4="http://schemas.microsoft.com/sharepoint/v4" xmlns:ns5="e8d620ed-a4bc-482e-9971-5d79728a0321" xmlns:ns6="3e035340-2944-4727-9f74-27603fa6c14a" targetNamespace="http://schemas.microsoft.com/office/2006/metadata/properties" ma:root="true" ma:fieldsID="abeca55ec39b87b1ea91f23af06f6ad4" ns2:_="" ns3:_="" ns4:_="" ns5:_="" ns6:_="">
    <xsd:import namespace="70d2c2e9-5e16-4d0d-880c-5519dc70301b"/>
    <xsd:import namespace="http://schemas.microsoft.com/sharepoint/v3/fields"/>
    <xsd:import namespace="http://schemas.microsoft.com/sharepoint/v4"/>
    <xsd:import namespace="e8d620ed-a4bc-482e-9971-5d79728a0321"/>
    <xsd:import namespace="3e035340-2944-4727-9f74-27603fa6c14a"/>
    <xsd:element name="properties">
      <xsd:complexType>
        <xsd:sequence>
          <xsd:element name="documentManagement">
            <xsd:complexType>
              <xsd:all>
                <xsd:element ref="ns2:MediaServiceMetadata" minOccurs="0"/>
                <xsd:element ref="ns2:MediaServiceFastMetadata" minOccurs="0"/>
                <xsd:element ref="ns3:_DCDateCreated" minOccurs="0"/>
                <xsd:element ref="ns3:_DCDateModified" minOccurs="0"/>
                <xsd:element ref="ns4:IconOverlay"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5:SharedWithUsers" minOccurs="0"/>
                <xsd:element ref="ns5:SharedWithDetails" minOccurs="0"/>
                <xsd:element ref="ns2:MediaServiceAutoKeyPoints" minOccurs="0"/>
                <xsd:element ref="ns2:MediaServiceKeyPoints" minOccurs="0"/>
                <xsd:element ref="ns2:MediaServiceLocation" minOccurs="0"/>
                <xsd:element ref="ns2:MediaLengthInSeconds" minOccurs="0"/>
                <xsd:element ref="ns2:_Flow_SignoffStatus" minOccurs="0"/>
                <xsd:element ref="ns2:lcf76f155ced4ddcb4097134ff3c332f" minOccurs="0"/>
                <xsd:element ref="ns6:TaxCatchAll" minOccurs="0"/>
                <xsd:element ref="ns2:Reviewstatus" minOccurs="0"/>
                <xsd:element ref="ns2:Effectivedate" minOccurs="0"/>
                <xsd:element ref="ns2:Reviewdate" minOccurs="0"/>
                <xsd:element ref="ns2:Owner" minOccurs="0"/>
                <xsd:element ref="ns2:DocumentCustodian" minOccurs="0"/>
                <xsd:element ref="ns2:MediaServiceObjectDetectorVersions" minOccurs="0"/>
                <xsd:element ref="ns2:MediaServiceSearchProperties" minOccurs="0"/>
                <xsd:element ref="ns2:MediaServiceBillingMetadata" minOccurs="0"/>
                <xsd:element ref="ns2:TOWGMeeting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2c2e9-5e16-4d0d-880c-5519dc703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_Flow_SignoffStatus" ma:index="24" nillable="true" ma:displayName="Sign-off status" ma:internalName="Sign_x002d_off_x0020_status">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98e950ff-f1bc-4f65-9ab7-38c216eebbce" ma:termSetId="09814cd3-568e-fe90-9814-8d621ff8fb84" ma:anchorId="fba54fb3-c3e1-fe81-a776-ca4b69148c4d" ma:open="true" ma:isKeyword="false">
      <xsd:complexType>
        <xsd:sequence>
          <xsd:element ref="pc:Terms" minOccurs="0" maxOccurs="1"/>
        </xsd:sequence>
      </xsd:complexType>
    </xsd:element>
    <xsd:element name="Reviewstatus" ma:index="28" nillable="true" ma:displayName="Document status" ma:format="Dropdown" ma:indexed="true" ma:internalName="Reviewstatus">
      <xsd:simpleType>
        <xsd:restriction base="dms:Choice">
          <xsd:enumeration value="First draft"/>
          <xsd:enumeration value="Peer review"/>
          <xsd:enumeration value="Final draft"/>
          <xsd:enumeration value="DSS approved"/>
          <xsd:enumeration value="Manager approved"/>
          <xsd:enumeration value="Current"/>
          <xsd:enumeration value="Due for review"/>
        </xsd:restriction>
      </xsd:simpleType>
    </xsd:element>
    <xsd:element name="Effectivedate" ma:index="29" nillable="true" ma:displayName="Effective date" ma:description="Date document published" ma:format="DateOnly" ma:internalName="Effectivedate">
      <xsd:simpleType>
        <xsd:restriction base="dms:DateTime"/>
      </xsd:simpleType>
    </xsd:element>
    <xsd:element name="Reviewdate" ma:index="30" nillable="true" ma:displayName="Review date" ma:description="Date of next document review" ma:format="DateOnly" ma:internalName="Reviewdate">
      <xsd:simpleType>
        <xsd:restriction base="dms:DateTime"/>
      </xsd:simpleType>
    </xsd:element>
    <xsd:element name="Owner" ma:index="31" nillable="true" ma:displayName="Owner" ma:description="SLT member responsible for that function" ma:format="Dropdown" ma:internalName="Owner">
      <xsd:simpleType>
        <xsd:restriction base="dms:Text">
          <xsd:maxLength value="255"/>
        </xsd:restriction>
      </xsd:simpleType>
    </xsd:element>
    <xsd:element name="DocumentCustodian" ma:index="32" nillable="true" ma:displayName="Document Custodian" ma:format="Dropdown" ma:list="UserInfo" ma:SharePointGroup="0" ma:internalName="DocumentCustodia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element name="MediaServiceBillingMetadata" ma:index="35" nillable="true" ma:displayName="MediaServiceBillingMetadata" ma:hidden="true" ma:internalName="MediaServiceBillingMetadata" ma:readOnly="true">
      <xsd:simpleType>
        <xsd:restriction base="dms:Note"/>
      </xsd:simpleType>
    </xsd:element>
    <xsd:element name="TOWGMeetingDate" ma:index="36" nillable="true" ma:displayName="TOWG Meeting Date" ma:default="[today]" ma:format="DateOnly" ma:internalName="TOWGMeeting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Time" ma:internalName="_DCDateCreated">
      <xsd:simpleType>
        <xsd:restriction base="dms:DateTime"/>
      </xsd:simpleType>
    </xsd:element>
    <xsd:element name="_DCDateModified" ma:index="11"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d620ed-a4bc-482e-9971-5d79728a03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35340-2944-4727-9f74-27603fa6c14a"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90dda364-7c3b-4568-8643-2c9eafb24e6a}" ma:internalName="TaxCatchAll" ma:showField="CatchAllData" ma:web="e8d620ed-a4bc-482e-9971-5d79728a03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EA7639-C6E2-4A1F-A6D1-4B9D8F3CA202}">
  <ds:schemaRefs>
    <ds:schemaRef ds:uri="3e035340-2944-4727-9f74-27603fa6c14a"/>
    <ds:schemaRef ds:uri="70d2c2e9-5e16-4d0d-880c-5519dc70301b"/>
    <ds:schemaRef ds:uri="e8d620ed-a4bc-482e-9971-5d79728a03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65FD3F-B291-4353-86F7-9B8D9EB21A34}">
  <ds:schemaRefs>
    <ds:schemaRef ds:uri="http://schemas.microsoft.com/sharepoint/v3/contenttype/forms"/>
  </ds:schemaRefs>
</ds:datastoreItem>
</file>

<file path=customXml/itemProps3.xml><?xml version="1.0" encoding="utf-8"?>
<ds:datastoreItem xmlns:ds="http://schemas.openxmlformats.org/officeDocument/2006/customXml" ds:itemID="{482FF100-DA7D-47B0-AB9B-5A35A27A7B1B}">
  <ds:schemaRefs>
    <ds:schemaRef ds:uri="3e035340-2944-4727-9f74-27603fa6c14a"/>
    <ds:schemaRef ds:uri="70d2c2e9-5e16-4d0d-880c-5519dc70301b"/>
    <ds:schemaRef ds:uri="e8d620ed-a4bc-482e-9971-5d79728a0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 Boardroom</Template>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Metro North</vt:lpstr>
      <vt:lpstr>Obstructed labour</vt:lpstr>
      <vt:lpstr>Learning outcomes</vt:lpstr>
      <vt:lpstr>PowerPoint Presentation</vt:lpstr>
      <vt:lpstr>Obstructed labour – definition </vt:lpstr>
      <vt:lpstr>New guideline – Prolonged and/or obstructed labour</vt:lpstr>
      <vt:lpstr>PowerPoint Presentation</vt:lpstr>
      <vt:lpstr>Obstructed Labour</vt:lpstr>
      <vt:lpstr>PowerPoint Presentation</vt:lpstr>
      <vt:lpstr>Obstructed labour – key clinical signs</vt:lpstr>
      <vt:lpstr>Discussion – obstructed labour</vt:lpstr>
      <vt:lpstr>Case study (25 mins)</vt:lpstr>
      <vt:lpstr>Case study – learning objectives</vt:lpstr>
      <vt:lpstr>Case study – Talia</vt:lpstr>
      <vt:lpstr>Present your plan of care</vt:lpstr>
      <vt:lpstr>Case study - Outcome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Josh Hills</dc:creator>
  <cp:revision>1</cp:revision>
  <dcterms:created xsi:type="dcterms:W3CDTF">2025-07-29T01:01:47Z</dcterms:created>
  <dcterms:modified xsi:type="dcterms:W3CDTF">2025-10-20T04:32:53Z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0x010100106CE4C3112E1849BDAF18BCE277F62A</vt:lpwstr>
  </property>
  <property fmtid="{D5CDD505-2E9C-101B-9397-08002B2CF9AE}" pid="3" name="MediaServiceImageTags">
    <vt:lpwstr/>
  </property>
</Properties>
</file>